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81" r:id="rId4"/>
    <p:sldId id="282" r:id="rId5"/>
    <p:sldId id="283" r:id="rId6"/>
    <p:sldId id="284" r:id="rId7"/>
    <p:sldId id="285" r:id="rId8"/>
    <p:sldId id="286" r:id="rId9"/>
    <p:sldId id="287" r:id="rId10"/>
    <p:sldId id="289" r:id="rId11"/>
    <p:sldId id="291" r:id="rId12"/>
    <p:sldId id="290" r:id="rId13"/>
    <p:sldId id="292" r:id="rId14"/>
    <p:sldId id="288" r:id="rId15"/>
    <p:sldId id="261"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93873" autoAdjust="0"/>
  </p:normalViewPr>
  <p:slideViewPr>
    <p:cSldViewPr>
      <p:cViewPr>
        <p:scale>
          <a:sx n="70" d="100"/>
          <a:sy n="70" d="100"/>
        </p:scale>
        <p:origin x="-312"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89306-DA09-4DFB-A38B-DE8C40C9961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t-BR"/>
        </a:p>
      </dgm:t>
    </dgm:pt>
    <dgm:pt modelId="{487395E0-F5EC-47FC-88DF-A49C5F313DAE}">
      <dgm:prSet phldrT="[Texto]"/>
      <dgm:spPr/>
      <dgm:t>
        <a:bodyPr/>
        <a:lstStyle/>
        <a:p>
          <a:r>
            <a:rPr lang="pt-BR" dirty="0" smtClean="0"/>
            <a:t>Dolly</a:t>
          </a:r>
          <a:endParaRPr lang="pt-BR" dirty="0"/>
        </a:p>
      </dgm:t>
    </dgm:pt>
    <dgm:pt modelId="{373B0EB3-A55C-4705-B96A-D344AF9682AB}" type="parTrans" cxnId="{A8B76728-8F7D-46E5-B67B-2CEE5158B71B}">
      <dgm:prSet/>
      <dgm:spPr/>
      <dgm:t>
        <a:bodyPr/>
        <a:lstStyle/>
        <a:p>
          <a:endParaRPr lang="pt-BR"/>
        </a:p>
      </dgm:t>
    </dgm:pt>
    <dgm:pt modelId="{7F36F170-119A-4E7E-9886-1D93F522AB1E}" type="sibTrans" cxnId="{A8B76728-8F7D-46E5-B67B-2CEE5158B71B}">
      <dgm:prSet/>
      <dgm:spPr/>
      <dgm:t>
        <a:bodyPr/>
        <a:lstStyle/>
        <a:p>
          <a:endParaRPr lang="pt-BR"/>
        </a:p>
      </dgm:t>
    </dgm:pt>
    <dgm:pt modelId="{96002651-4468-4C96-BB6D-C9857ABD6277}">
      <dgm:prSet phldrT="[Texto]"/>
      <dgm:spPr/>
      <dgm:t>
        <a:bodyPr/>
        <a:lstStyle/>
        <a:p>
          <a:r>
            <a:rPr lang="pt-BR" dirty="0" smtClean="0"/>
            <a:t>Módulo UEFI</a:t>
          </a:r>
          <a:endParaRPr lang="pt-BR" dirty="0"/>
        </a:p>
      </dgm:t>
    </dgm:pt>
    <dgm:pt modelId="{5DEE45CD-AABB-4653-8350-5CE9D55E496D}" type="parTrans" cxnId="{A6E081C3-70F8-4CC3-B24A-2B9A481FB786}">
      <dgm:prSet/>
      <dgm:spPr/>
      <dgm:t>
        <a:bodyPr/>
        <a:lstStyle/>
        <a:p>
          <a:endParaRPr lang="pt-BR"/>
        </a:p>
      </dgm:t>
    </dgm:pt>
    <dgm:pt modelId="{1BC1D1FF-E48B-406C-B078-4A0CD57F5882}" type="sibTrans" cxnId="{A6E081C3-70F8-4CC3-B24A-2B9A481FB786}">
      <dgm:prSet/>
      <dgm:spPr/>
      <dgm:t>
        <a:bodyPr/>
        <a:lstStyle/>
        <a:p>
          <a:endParaRPr lang="pt-BR"/>
        </a:p>
      </dgm:t>
    </dgm:pt>
    <dgm:pt modelId="{3C243C73-5C13-467B-B7D1-31AA61E806F7}">
      <dgm:prSet phldrT="[Texto]"/>
      <dgm:spPr/>
      <dgm:t>
        <a:bodyPr/>
        <a:lstStyle/>
        <a:p>
          <a:r>
            <a:rPr lang="pt-BR" dirty="0" smtClean="0"/>
            <a:t>Módulo Integração MDOS</a:t>
          </a:r>
          <a:endParaRPr lang="pt-BR" dirty="0"/>
        </a:p>
      </dgm:t>
    </dgm:pt>
    <dgm:pt modelId="{A31D16C3-52B5-451D-9A70-72506A5918DC}" type="parTrans" cxnId="{CCD953AD-FBC7-4FBD-B3D9-E43796283552}">
      <dgm:prSet/>
      <dgm:spPr/>
      <dgm:t>
        <a:bodyPr/>
        <a:lstStyle/>
        <a:p>
          <a:endParaRPr lang="pt-BR"/>
        </a:p>
      </dgm:t>
    </dgm:pt>
    <dgm:pt modelId="{6152F7E8-C9D7-4E69-90F9-0998CDE774F9}" type="sibTrans" cxnId="{CCD953AD-FBC7-4FBD-B3D9-E43796283552}">
      <dgm:prSet/>
      <dgm:spPr/>
      <dgm:t>
        <a:bodyPr/>
        <a:lstStyle/>
        <a:p>
          <a:endParaRPr lang="pt-BR"/>
        </a:p>
      </dgm:t>
    </dgm:pt>
    <dgm:pt modelId="{6F0332BC-B0BF-4D86-B220-7F233BE5B05E}">
      <dgm:prSet phldrT="[Texto]"/>
      <dgm:spPr/>
      <dgm:t>
        <a:bodyPr/>
        <a:lstStyle/>
        <a:p>
          <a:r>
            <a:rPr lang="pt-BR" dirty="0" smtClean="0"/>
            <a:t>Testes e implantação</a:t>
          </a:r>
          <a:endParaRPr lang="pt-BR" dirty="0"/>
        </a:p>
      </dgm:t>
    </dgm:pt>
    <dgm:pt modelId="{8E4F0E4F-A0D8-45FA-9193-3F4FA9509727}" type="parTrans" cxnId="{993A9D2F-4E11-4BB1-866B-2102C8B8F036}">
      <dgm:prSet/>
      <dgm:spPr/>
      <dgm:t>
        <a:bodyPr/>
        <a:lstStyle/>
        <a:p>
          <a:endParaRPr lang="pt-BR"/>
        </a:p>
      </dgm:t>
    </dgm:pt>
    <dgm:pt modelId="{E7473F8B-BB73-44E0-8F0D-22449770568E}" type="sibTrans" cxnId="{993A9D2F-4E11-4BB1-866B-2102C8B8F036}">
      <dgm:prSet/>
      <dgm:spPr/>
      <dgm:t>
        <a:bodyPr/>
        <a:lstStyle/>
        <a:p>
          <a:endParaRPr lang="pt-BR"/>
        </a:p>
      </dgm:t>
    </dgm:pt>
    <dgm:pt modelId="{364994EA-53B1-4DC0-B690-B0CA6EFAE0D4}" type="pres">
      <dgm:prSet presAssocID="{F3689306-DA09-4DFB-A38B-DE8C40C9961E}" presName="diagram" presStyleCnt="0">
        <dgm:presLayoutVars>
          <dgm:chPref val="1"/>
          <dgm:dir/>
          <dgm:animOne val="branch"/>
          <dgm:animLvl val="lvl"/>
          <dgm:resizeHandles/>
        </dgm:presLayoutVars>
      </dgm:prSet>
      <dgm:spPr/>
      <dgm:t>
        <a:bodyPr/>
        <a:lstStyle/>
        <a:p>
          <a:endParaRPr lang="pt-BR"/>
        </a:p>
      </dgm:t>
    </dgm:pt>
    <dgm:pt modelId="{0EABE467-F5A6-49F7-81D2-903AD755D780}" type="pres">
      <dgm:prSet presAssocID="{487395E0-F5EC-47FC-88DF-A49C5F313DAE}" presName="root" presStyleCnt="0"/>
      <dgm:spPr/>
    </dgm:pt>
    <dgm:pt modelId="{59307431-6A02-445B-8A9C-016897D3FB15}" type="pres">
      <dgm:prSet presAssocID="{487395E0-F5EC-47FC-88DF-A49C5F313DAE}" presName="rootComposite" presStyleCnt="0"/>
      <dgm:spPr/>
    </dgm:pt>
    <dgm:pt modelId="{7DE0EBA9-C726-4933-A7A1-53D7E283F445}" type="pres">
      <dgm:prSet presAssocID="{487395E0-F5EC-47FC-88DF-A49C5F313DAE}" presName="rootText" presStyleLbl="node1" presStyleIdx="0" presStyleCnt="1"/>
      <dgm:spPr/>
      <dgm:t>
        <a:bodyPr/>
        <a:lstStyle/>
        <a:p>
          <a:endParaRPr lang="pt-BR"/>
        </a:p>
      </dgm:t>
    </dgm:pt>
    <dgm:pt modelId="{947C36F9-370E-46C3-83AA-3BA4EF29435F}" type="pres">
      <dgm:prSet presAssocID="{487395E0-F5EC-47FC-88DF-A49C5F313DAE}" presName="rootConnector" presStyleLbl="node1" presStyleIdx="0" presStyleCnt="1"/>
      <dgm:spPr/>
      <dgm:t>
        <a:bodyPr/>
        <a:lstStyle/>
        <a:p>
          <a:endParaRPr lang="pt-BR"/>
        </a:p>
      </dgm:t>
    </dgm:pt>
    <dgm:pt modelId="{BA9743D5-0536-4154-96B2-28BB078FE081}" type="pres">
      <dgm:prSet presAssocID="{487395E0-F5EC-47FC-88DF-A49C5F313DAE}" presName="childShape" presStyleCnt="0"/>
      <dgm:spPr/>
    </dgm:pt>
    <dgm:pt modelId="{5B33E9B7-F890-4FFE-96AC-7A2801A71261}" type="pres">
      <dgm:prSet presAssocID="{5DEE45CD-AABB-4653-8350-5CE9D55E496D}" presName="Name13" presStyleLbl="parChTrans1D2" presStyleIdx="0" presStyleCnt="3"/>
      <dgm:spPr/>
      <dgm:t>
        <a:bodyPr/>
        <a:lstStyle/>
        <a:p>
          <a:endParaRPr lang="pt-BR"/>
        </a:p>
      </dgm:t>
    </dgm:pt>
    <dgm:pt modelId="{B2B5ED2B-1A85-4B91-8DED-AE85CD45A554}" type="pres">
      <dgm:prSet presAssocID="{96002651-4468-4C96-BB6D-C9857ABD6277}" presName="childText" presStyleLbl="bgAcc1" presStyleIdx="0" presStyleCnt="3">
        <dgm:presLayoutVars>
          <dgm:bulletEnabled val="1"/>
        </dgm:presLayoutVars>
      </dgm:prSet>
      <dgm:spPr/>
      <dgm:t>
        <a:bodyPr/>
        <a:lstStyle/>
        <a:p>
          <a:endParaRPr lang="pt-BR"/>
        </a:p>
      </dgm:t>
    </dgm:pt>
    <dgm:pt modelId="{D08BBC40-CB47-4E2C-B0A8-050DA04EE176}" type="pres">
      <dgm:prSet presAssocID="{A31D16C3-52B5-451D-9A70-72506A5918DC}" presName="Name13" presStyleLbl="parChTrans1D2" presStyleIdx="1" presStyleCnt="3"/>
      <dgm:spPr/>
      <dgm:t>
        <a:bodyPr/>
        <a:lstStyle/>
        <a:p>
          <a:endParaRPr lang="pt-BR"/>
        </a:p>
      </dgm:t>
    </dgm:pt>
    <dgm:pt modelId="{C64D6ACE-66D4-4E4A-96FA-2BBCD9478ACE}" type="pres">
      <dgm:prSet presAssocID="{3C243C73-5C13-467B-B7D1-31AA61E806F7}" presName="childText" presStyleLbl="bgAcc1" presStyleIdx="1" presStyleCnt="3">
        <dgm:presLayoutVars>
          <dgm:bulletEnabled val="1"/>
        </dgm:presLayoutVars>
      </dgm:prSet>
      <dgm:spPr/>
      <dgm:t>
        <a:bodyPr/>
        <a:lstStyle/>
        <a:p>
          <a:endParaRPr lang="pt-BR"/>
        </a:p>
      </dgm:t>
    </dgm:pt>
    <dgm:pt modelId="{2E26362A-44BD-4300-AD8B-A3C7EF0F8A96}" type="pres">
      <dgm:prSet presAssocID="{8E4F0E4F-A0D8-45FA-9193-3F4FA9509727}" presName="Name13" presStyleLbl="parChTrans1D2" presStyleIdx="2" presStyleCnt="3"/>
      <dgm:spPr/>
      <dgm:t>
        <a:bodyPr/>
        <a:lstStyle/>
        <a:p>
          <a:endParaRPr lang="pt-BR"/>
        </a:p>
      </dgm:t>
    </dgm:pt>
    <dgm:pt modelId="{4B6BEAED-4671-4B34-B3E4-D9BFC982B0DA}" type="pres">
      <dgm:prSet presAssocID="{6F0332BC-B0BF-4D86-B220-7F233BE5B05E}" presName="childText" presStyleLbl="bgAcc1" presStyleIdx="2" presStyleCnt="3">
        <dgm:presLayoutVars>
          <dgm:bulletEnabled val="1"/>
        </dgm:presLayoutVars>
      </dgm:prSet>
      <dgm:spPr/>
      <dgm:t>
        <a:bodyPr/>
        <a:lstStyle/>
        <a:p>
          <a:endParaRPr lang="pt-BR"/>
        </a:p>
      </dgm:t>
    </dgm:pt>
  </dgm:ptLst>
  <dgm:cxnLst>
    <dgm:cxn modelId="{A6E081C3-70F8-4CC3-B24A-2B9A481FB786}" srcId="{487395E0-F5EC-47FC-88DF-A49C5F313DAE}" destId="{96002651-4468-4C96-BB6D-C9857ABD6277}" srcOrd="0" destOrd="0" parTransId="{5DEE45CD-AABB-4653-8350-5CE9D55E496D}" sibTransId="{1BC1D1FF-E48B-406C-B078-4A0CD57F5882}"/>
    <dgm:cxn modelId="{993A9D2F-4E11-4BB1-866B-2102C8B8F036}" srcId="{487395E0-F5EC-47FC-88DF-A49C5F313DAE}" destId="{6F0332BC-B0BF-4D86-B220-7F233BE5B05E}" srcOrd="2" destOrd="0" parTransId="{8E4F0E4F-A0D8-45FA-9193-3F4FA9509727}" sibTransId="{E7473F8B-BB73-44E0-8F0D-22449770568E}"/>
    <dgm:cxn modelId="{57B6AD57-ACA4-4CC3-BBA6-5E20FF95458E}" type="presOf" srcId="{3C243C73-5C13-467B-B7D1-31AA61E806F7}" destId="{C64D6ACE-66D4-4E4A-96FA-2BBCD9478ACE}" srcOrd="0" destOrd="0" presId="urn:microsoft.com/office/officeart/2005/8/layout/hierarchy3"/>
    <dgm:cxn modelId="{A8B76728-8F7D-46E5-B67B-2CEE5158B71B}" srcId="{F3689306-DA09-4DFB-A38B-DE8C40C9961E}" destId="{487395E0-F5EC-47FC-88DF-A49C5F313DAE}" srcOrd="0" destOrd="0" parTransId="{373B0EB3-A55C-4705-B96A-D344AF9682AB}" sibTransId="{7F36F170-119A-4E7E-9886-1D93F522AB1E}"/>
    <dgm:cxn modelId="{CCD953AD-FBC7-4FBD-B3D9-E43796283552}" srcId="{487395E0-F5EC-47FC-88DF-A49C5F313DAE}" destId="{3C243C73-5C13-467B-B7D1-31AA61E806F7}" srcOrd="1" destOrd="0" parTransId="{A31D16C3-52B5-451D-9A70-72506A5918DC}" sibTransId="{6152F7E8-C9D7-4E69-90F9-0998CDE774F9}"/>
    <dgm:cxn modelId="{4465F5FD-2E36-41BF-A76F-5A40D3271733}" type="presOf" srcId="{A31D16C3-52B5-451D-9A70-72506A5918DC}" destId="{D08BBC40-CB47-4E2C-B0A8-050DA04EE176}" srcOrd="0" destOrd="0" presId="urn:microsoft.com/office/officeart/2005/8/layout/hierarchy3"/>
    <dgm:cxn modelId="{4B5AA999-45E6-4DAD-8DEC-3FF14FD68995}" type="presOf" srcId="{8E4F0E4F-A0D8-45FA-9193-3F4FA9509727}" destId="{2E26362A-44BD-4300-AD8B-A3C7EF0F8A96}" srcOrd="0" destOrd="0" presId="urn:microsoft.com/office/officeart/2005/8/layout/hierarchy3"/>
    <dgm:cxn modelId="{AD3FF934-D09C-4884-AACD-BF93F75B9AC5}" type="presOf" srcId="{F3689306-DA09-4DFB-A38B-DE8C40C9961E}" destId="{364994EA-53B1-4DC0-B690-B0CA6EFAE0D4}" srcOrd="0" destOrd="0" presId="urn:microsoft.com/office/officeart/2005/8/layout/hierarchy3"/>
    <dgm:cxn modelId="{DCB8414B-5A12-4EAF-BF72-260C7EBBB758}" type="presOf" srcId="{6F0332BC-B0BF-4D86-B220-7F233BE5B05E}" destId="{4B6BEAED-4671-4B34-B3E4-D9BFC982B0DA}" srcOrd="0" destOrd="0" presId="urn:microsoft.com/office/officeart/2005/8/layout/hierarchy3"/>
    <dgm:cxn modelId="{7F2E3D75-EABF-49F4-9B08-3F44996BE555}" type="presOf" srcId="{5DEE45CD-AABB-4653-8350-5CE9D55E496D}" destId="{5B33E9B7-F890-4FFE-96AC-7A2801A71261}" srcOrd="0" destOrd="0" presId="urn:microsoft.com/office/officeart/2005/8/layout/hierarchy3"/>
    <dgm:cxn modelId="{FC4690A0-1B3B-4644-97D1-015DD66B954C}" type="presOf" srcId="{487395E0-F5EC-47FC-88DF-A49C5F313DAE}" destId="{7DE0EBA9-C726-4933-A7A1-53D7E283F445}" srcOrd="0" destOrd="0" presId="urn:microsoft.com/office/officeart/2005/8/layout/hierarchy3"/>
    <dgm:cxn modelId="{7272B1F6-917B-4176-B6FB-9D3B223E328F}" type="presOf" srcId="{96002651-4468-4C96-BB6D-C9857ABD6277}" destId="{B2B5ED2B-1A85-4B91-8DED-AE85CD45A554}" srcOrd="0" destOrd="0" presId="urn:microsoft.com/office/officeart/2005/8/layout/hierarchy3"/>
    <dgm:cxn modelId="{3012364B-0ABF-4065-A425-9C0BAD742F01}" type="presOf" srcId="{487395E0-F5EC-47FC-88DF-A49C5F313DAE}" destId="{947C36F9-370E-46C3-83AA-3BA4EF29435F}" srcOrd="1" destOrd="0" presId="urn:microsoft.com/office/officeart/2005/8/layout/hierarchy3"/>
    <dgm:cxn modelId="{C8F5EC7D-F6D9-4747-BBF9-94DE0DD7F2BC}" type="presParOf" srcId="{364994EA-53B1-4DC0-B690-B0CA6EFAE0D4}" destId="{0EABE467-F5A6-49F7-81D2-903AD755D780}" srcOrd="0" destOrd="0" presId="urn:microsoft.com/office/officeart/2005/8/layout/hierarchy3"/>
    <dgm:cxn modelId="{478893B7-CA91-4466-A95B-518C3ED32932}" type="presParOf" srcId="{0EABE467-F5A6-49F7-81D2-903AD755D780}" destId="{59307431-6A02-445B-8A9C-016897D3FB15}" srcOrd="0" destOrd="0" presId="urn:microsoft.com/office/officeart/2005/8/layout/hierarchy3"/>
    <dgm:cxn modelId="{FA6B5DE0-1AF7-4D19-B84D-968A71C32320}" type="presParOf" srcId="{59307431-6A02-445B-8A9C-016897D3FB15}" destId="{7DE0EBA9-C726-4933-A7A1-53D7E283F445}" srcOrd="0" destOrd="0" presId="urn:microsoft.com/office/officeart/2005/8/layout/hierarchy3"/>
    <dgm:cxn modelId="{342AE4EE-17F0-4203-8573-6A12316A02C1}" type="presParOf" srcId="{59307431-6A02-445B-8A9C-016897D3FB15}" destId="{947C36F9-370E-46C3-83AA-3BA4EF29435F}" srcOrd="1" destOrd="0" presId="urn:microsoft.com/office/officeart/2005/8/layout/hierarchy3"/>
    <dgm:cxn modelId="{6F68A4D1-C2D2-4F90-8240-82160227F23B}" type="presParOf" srcId="{0EABE467-F5A6-49F7-81D2-903AD755D780}" destId="{BA9743D5-0536-4154-96B2-28BB078FE081}" srcOrd="1" destOrd="0" presId="urn:microsoft.com/office/officeart/2005/8/layout/hierarchy3"/>
    <dgm:cxn modelId="{1F14B169-D645-4AF9-AF3F-68A2B3C94E5F}" type="presParOf" srcId="{BA9743D5-0536-4154-96B2-28BB078FE081}" destId="{5B33E9B7-F890-4FFE-96AC-7A2801A71261}" srcOrd="0" destOrd="0" presId="urn:microsoft.com/office/officeart/2005/8/layout/hierarchy3"/>
    <dgm:cxn modelId="{EF8D57C0-1839-4A73-9787-4C1413689FE4}" type="presParOf" srcId="{BA9743D5-0536-4154-96B2-28BB078FE081}" destId="{B2B5ED2B-1A85-4B91-8DED-AE85CD45A554}" srcOrd="1" destOrd="0" presId="urn:microsoft.com/office/officeart/2005/8/layout/hierarchy3"/>
    <dgm:cxn modelId="{653B2DC8-D511-45CE-9DD0-E19F0523A4F3}" type="presParOf" srcId="{BA9743D5-0536-4154-96B2-28BB078FE081}" destId="{D08BBC40-CB47-4E2C-B0A8-050DA04EE176}" srcOrd="2" destOrd="0" presId="urn:microsoft.com/office/officeart/2005/8/layout/hierarchy3"/>
    <dgm:cxn modelId="{9716D995-862C-41A8-A612-A7368EBEB503}" type="presParOf" srcId="{BA9743D5-0536-4154-96B2-28BB078FE081}" destId="{C64D6ACE-66D4-4E4A-96FA-2BBCD9478ACE}" srcOrd="3" destOrd="0" presId="urn:microsoft.com/office/officeart/2005/8/layout/hierarchy3"/>
    <dgm:cxn modelId="{79721C3E-3920-4297-A938-C6A6F49859B2}" type="presParOf" srcId="{BA9743D5-0536-4154-96B2-28BB078FE081}" destId="{2E26362A-44BD-4300-AD8B-A3C7EF0F8A96}" srcOrd="4" destOrd="0" presId="urn:microsoft.com/office/officeart/2005/8/layout/hierarchy3"/>
    <dgm:cxn modelId="{359E27BD-1E3B-435C-B9B0-9955470FEA1E}" type="presParOf" srcId="{BA9743D5-0536-4154-96B2-28BB078FE081}" destId="{4B6BEAED-4671-4B34-B3E4-D9BFC982B0D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89306-DA09-4DFB-A38B-DE8C40C9961E}"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pt-BR"/>
        </a:p>
      </dgm:t>
    </dgm:pt>
    <dgm:pt modelId="{487395E0-F5EC-47FC-88DF-A49C5F313DAE}">
      <dgm:prSet phldrT="[Texto]"/>
      <dgm:spPr/>
      <dgm:t>
        <a:bodyPr/>
        <a:lstStyle/>
        <a:p>
          <a:r>
            <a:rPr lang="pt-BR" dirty="0" smtClean="0"/>
            <a:t>Produção </a:t>
          </a:r>
          <a:r>
            <a:rPr lang="pt-BR" dirty="0" err="1" smtClean="0"/>
            <a:t>Accept</a:t>
          </a:r>
          <a:endParaRPr lang="pt-BR" dirty="0"/>
        </a:p>
      </dgm:t>
    </dgm:pt>
    <dgm:pt modelId="{373B0EB3-A55C-4705-B96A-D344AF9682AB}" type="parTrans" cxnId="{A8B76728-8F7D-46E5-B67B-2CEE5158B71B}">
      <dgm:prSet/>
      <dgm:spPr/>
      <dgm:t>
        <a:bodyPr/>
        <a:lstStyle/>
        <a:p>
          <a:endParaRPr lang="pt-BR"/>
        </a:p>
      </dgm:t>
    </dgm:pt>
    <dgm:pt modelId="{7F36F170-119A-4E7E-9886-1D93F522AB1E}" type="sibTrans" cxnId="{A8B76728-8F7D-46E5-B67B-2CEE5158B71B}">
      <dgm:prSet/>
      <dgm:spPr/>
      <dgm:t>
        <a:bodyPr/>
        <a:lstStyle/>
        <a:p>
          <a:endParaRPr lang="pt-BR"/>
        </a:p>
      </dgm:t>
    </dgm:pt>
    <dgm:pt modelId="{10AABA41-7401-406D-9DB3-38FE6316F492}">
      <dgm:prSet phldrT="[Texto]"/>
      <dgm:spPr/>
      <dgm:t>
        <a:bodyPr/>
        <a:lstStyle/>
        <a:p>
          <a:r>
            <a:rPr lang="pt-BR"/>
            <a:t>FASE 01</a:t>
          </a:r>
        </a:p>
      </dgm:t>
    </dgm:pt>
    <dgm:pt modelId="{48B9CD15-9BDD-4EF4-8F90-00205DAE3AC6}" type="parTrans" cxnId="{56C8CCA9-6165-49FE-BB22-42F8D302806E}">
      <dgm:prSet/>
      <dgm:spPr/>
      <dgm:t>
        <a:bodyPr/>
        <a:lstStyle/>
        <a:p>
          <a:endParaRPr lang="pt-BR"/>
        </a:p>
      </dgm:t>
    </dgm:pt>
    <dgm:pt modelId="{57E4C49A-650D-401A-9B6F-A461572FB780}" type="sibTrans" cxnId="{56C8CCA9-6165-49FE-BB22-42F8D302806E}">
      <dgm:prSet/>
      <dgm:spPr/>
      <dgm:t>
        <a:bodyPr/>
        <a:lstStyle/>
        <a:p>
          <a:endParaRPr lang="pt-BR"/>
        </a:p>
      </dgm:t>
    </dgm:pt>
    <dgm:pt modelId="{EC1B3C5F-72E0-405E-95CA-31566530DD00}">
      <dgm:prSet phldrT="[Texto]"/>
      <dgm:spPr/>
      <dgm:t>
        <a:bodyPr/>
        <a:lstStyle/>
        <a:p>
          <a:r>
            <a:rPr lang="pt-BR" dirty="0"/>
            <a:t>Integração</a:t>
          </a:r>
        </a:p>
      </dgm:t>
    </dgm:pt>
    <dgm:pt modelId="{E8834E67-010F-42FA-90B3-2C6CC676C15F}" type="parTrans" cxnId="{872C43B7-6B51-4B7C-8824-8CD1391A8E7C}">
      <dgm:prSet/>
      <dgm:spPr/>
      <dgm:t>
        <a:bodyPr/>
        <a:lstStyle/>
        <a:p>
          <a:endParaRPr lang="pt-BR"/>
        </a:p>
      </dgm:t>
    </dgm:pt>
    <dgm:pt modelId="{5B9B833A-52B8-42C7-8BA9-5ADE97C5C5B3}" type="sibTrans" cxnId="{872C43B7-6B51-4B7C-8824-8CD1391A8E7C}">
      <dgm:prSet/>
      <dgm:spPr/>
      <dgm:t>
        <a:bodyPr/>
        <a:lstStyle/>
        <a:p>
          <a:endParaRPr lang="pt-BR"/>
        </a:p>
      </dgm:t>
    </dgm:pt>
    <dgm:pt modelId="{ADDC48AE-AAEF-4417-86D2-DF7871918083}">
      <dgm:prSet phldrT="[Texto]"/>
      <dgm:spPr/>
      <dgm:t>
        <a:bodyPr/>
        <a:lstStyle/>
        <a:p>
          <a:r>
            <a:rPr lang="pt-BR" dirty="0" err="1"/>
            <a:t>Pre-Runin</a:t>
          </a:r>
          <a:endParaRPr lang="pt-BR" dirty="0"/>
        </a:p>
      </dgm:t>
    </dgm:pt>
    <dgm:pt modelId="{AFE20D61-F139-4283-BC5E-3FF10034D230}" type="parTrans" cxnId="{B48B60DC-AA94-405E-B93E-E8C46AC5C649}">
      <dgm:prSet/>
      <dgm:spPr/>
      <dgm:t>
        <a:bodyPr/>
        <a:lstStyle/>
        <a:p>
          <a:endParaRPr lang="pt-BR"/>
        </a:p>
      </dgm:t>
    </dgm:pt>
    <dgm:pt modelId="{9ABCF65B-585F-4CF6-A1E0-71B4689EA57E}" type="sibTrans" cxnId="{B48B60DC-AA94-405E-B93E-E8C46AC5C649}">
      <dgm:prSet/>
      <dgm:spPr/>
      <dgm:t>
        <a:bodyPr/>
        <a:lstStyle/>
        <a:p>
          <a:endParaRPr lang="pt-BR"/>
        </a:p>
      </dgm:t>
    </dgm:pt>
    <dgm:pt modelId="{2A357862-FBF0-4B03-99D8-0BA7AE290B25}">
      <dgm:prSet phldrT="[Texto]"/>
      <dgm:spPr/>
      <dgm:t>
        <a:bodyPr/>
        <a:lstStyle/>
        <a:p>
          <a:r>
            <a:rPr lang="pt-BR" dirty="0" smtClean="0"/>
            <a:t>Integração MDOS</a:t>
          </a:r>
          <a:endParaRPr lang="pt-BR" dirty="0"/>
        </a:p>
      </dgm:t>
    </dgm:pt>
    <dgm:pt modelId="{CDC9E55F-294F-467E-A6DB-DEE07876EA47}" type="parTrans" cxnId="{6FD867F0-14D8-44AB-B639-62ECE41E55F2}">
      <dgm:prSet/>
      <dgm:spPr/>
      <dgm:t>
        <a:bodyPr/>
        <a:lstStyle/>
        <a:p>
          <a:endParaRPr lang="pt-BR"/>
        </a:p>
      </dgm:t>
    </dgm:pt>
    <dgm:pt modelId="{52D33AED-95B4-4D69-8C8F-D00637FF1C2A}" type="sibTrans" cxnId="{6FD867F0-14D8-44AB-B639-62ECE41E55F2}">
      <dgm:prSet/>
      <dgm:spPr/>
      <dgm:t>
        <a:bodyPr/>
        <a:lstStyle/>
        <a:p>
          <a:endParaRPr lang="pt-BR"/>
        </a:p>
      </dgm:t>
    </dgm:pt>
    <dgm:pt modelId="{8329014C-A5B6-411E-8D7F-2581FA582FC9}">
      <dgm:prSet phldrT="[Texto]"/>
      <dgm:spPr/>
      <dgm:t>
        <a:bodyPr/>
        <a:lstStyle/>
        <a:p>
          <a:r>
            <a:rPr lang="pt-BR" dirty="0" err="1"/>
            <a:t>Runin</a:t>
          </a:r>
          <a:endParaRPr lang="pt-BR" dirty="0"/>
        </a:p>
      </dgm:t>
    </dgm:pt>
    <dgm:pt modelId="{34606F58-A508-4A36-9390-BAFA025675DF}" type="parTrans" cxnId="{602ABA02-2104-4A14-B829-23382AD06C77}">
      <dgm:prSet/>
      <dgm:spPr/>
      <dgm:t>
        <a:bodyPr/>
        <a:lstStyle/>
        <a:p>
          <a:endParaRPr lang="pt-BR"/>
        </a:p>
      </dgm:t>
    </dgm:pt>
    <dgm:pt modelId="{0B65F98C-2AA6-4EEF-83DC-C4DECF483B36}" type="sibTrans" cxnId="{602ABA02-2104-4A14-B829-23382AD06C77}">
      <dgm:prSet/>
      <dgm:spPr/>
      <dgm:t>
        <a:bodyPr/>
        <a:lstStyle/>
        <a:p>
          <a:endParaRPr lang="pt-BR"/>
        </a:p>
      </dgm:t>
    </dgm:pt>
    <dgm:pt modelId="{553E8740-FDB6-48A7-AFD8-E2B044922C73}">
      <dgm:prSet phldrT="[Texto]"/>
      <dgm:spPr/>
      <dgm:t>
        <a:bodyPr/>
        <a:lstStyle/>
        <a:p>
          <a:r>
            <a:rPr lang="pt-BR" dirty="0" err="1"/>
            <a:t>Cockpit</a:t>
          </a:r>
          <a:endParaRPr lang="pt-BR" dirty="0"/>
        </a:p>
      </dgm:t>
    </dgm:pt>
    <dgm:pt modelId="{AD06F518-53A7-4591-BD55-824271AEB510}" type="parTrans" cxnId="{5A7E284A-69BA-4828-9A83-51C6E7AE1DCA}">
      <dgm:prSet/>
      <dgm:spPr/>
      <dgm:t>
        <a:bodyPr/>
        <a:lstStyle/>
        <a:p>
          <a:endParaRPr lang="pt-BR"/>
        </a:p>
      </dgm:t>
    </dgm:pt>
    <dgm:pt modelId="{60D7337F-E896-4999-95FA-E726287F5CE7}" type="sibTrans" cxnId="{5A7E284A-69BA-4828-9A83-51C6E7AE1DCA}">
      <dgm:prSet/>
      <dgm:spPr/>
      <dgm:t>
        <a:bodyPr/>
        <a:lstStyle/>
        <a:p>
          <a:endParaRPr lang="pt-BR"/>
        </a:p>
      </dgm:t>
    </dgm:pt>
    <dgm:pt modelId="{51B88AC8-FB80-4C40-BE0E-333BB5D261FB}">
      <dgm:prSet phldrT="[Texto]"/>
      <dgm:spPr/>
      <dgm:t>
        <a:bodyPr/>
        <a:lstStyle/>
        <a:p>
          <a:r>
            <a:rPr lang="pt-BR" dirty="0"/>
            <a:t>Testes e Implantação</a:t>
          </a:r>
        </a:p>
      </dgm:t>
    </dgm:pt>
    <dgm:pt modelId="{FB00DB5D-6860-4F37-BA39-EE23025E483B}" type="parTrans" cxnId="{9E6CF658-72DE-4BEA-AAAC-08321EA87A97}">
      <dgm:prSet/>
      <dgm:spPr/>
      <dgm:t>
        <a:bodyPr/>
        <a:lstStyle/>
        <a:p>
          <a:endParaRPr lang="pt-BR"/>
        </a:p>
      </dgm:t>
    </dgm:pt>
    <dgm:pt modelId="{60FC8774-8C06-49A1-8A38-58B416AAB0B9}" type="sibTrans" cxnId="{9E6CF658-72DE-4BEA-AAAC-08321EA87A97}">
      <dgm:prSet/>
      <dgm:spPr/>
      <dgm:t>
        <a:bodyPr/>
        <a:lstStyle/>
        <a:p>
          <a:endParaRPr lang="pt-BR"/>
        </a:p>
      </dgm:t>
    </dgm:pt>
    <dgm:pt modelId="{952822F8-42B9-4BB3-A062-ED81B2A966F2}">
      <dgm:prSet phldrT="[Texto]"/>
      <dgm:spPr/>
      <dgm:t>
        <a:bodyPr/>
        <a:lstStyle/>
        <a:p>
          <a:r>
            <a:rPr lang="pt-BR" dirty="0"/>
            <a:t>FASE 02</a:t>
          </a:r>
        </a:p>
      </dgm:t>
    </dgm:pt>
    <dgm:pt modelId="{6E7A84D8-66CA-4DA8-BCDC-16E0FB927837}" type="parTrans" cxnId="{80548182-2847-4B32-9AD9-75633AC8D228}">
      <dgm:prSet/>
      <dgm:spPr/>
      <dgm:t>
        <a:bodyPr/>
        <a:lstStyle/>
        <a:p>
          <a:endParaRPr lang="pt-BR"/>
        </a:p>
      </dgm:t>
    </dgm:pt>
    <dgm:pt modelId="{6421B2DA-4F0E-4A6C-9630-67C1E5D24286}" type="sibTrans" cxnId="{80548182-2847-4B32-9AD9-75633AC8D228}">
      <dgm:prSet/>
      <dgm:spPr/>
      <dgm:t>
        <a:bodyPr/>
        <a:lstStyle/>
        <a:p>
          <a:endParaRPr lang="pt-BR"/>
        </a:p>
      </dgm:t>
    </dgm:pt>
    <dgm:pt modelId="{0C94EAEA-9438-4EB3-BAFC-0027B441EE33}">
      <dgm:prSet phldrT="[Texto]"/>
      <dgm:spPr/>
      <dgm:t>
        <a:bodyPr/>
        <a:lstStyle/>
        <a:p>
          <a:r>
            <a:rPr lang="pt-BR" dirty="0" err="1" smtClean="0"/>
            <a:t>Burnin</a:t>
          </a:r>
          <a:endParaRPr lang="pt-BR" dirty="0"/>
        </a:p>
      </dgm:t>
    </dgm:pt>
    <dgm:pt modelId="{A8C1FA18-06E3-4C8A-956D-F183BE334EDA}" type="parTrans" cxnId="{21D9F076-4974-48CF-93EF-BD6D6829654C}">
      <dgm:prSet/>
      <dgm:spPr/>
      <dgm:t>
        <a:bodyPr/>
        <a:lstStyle/>
        <a:p>
          <a:endParaRPr lang="pt-BR"/>
        </a:p>
      </dgm:t>
    </dgm:pt>
    <dgm:pt modelId="{8D9A37FB-0A30-4EB6-B338-B0F40ED62543}" type="sibTrans" cxnId="{21D9F076-4974-48CF-93EF-BD6D6829654C}">
      <dgm:prSet/>
      <dgm:spPr/>
      <dgm:t>
        <a:bodyPr/>
        <a:lstStyle/>
        <a:p>
          <a:endParaRPr lang="pt-BR"/>
        </a:p>
      </dgm:t>
    </dgm:pt>
    <dgm:pt modelId="{D06B17C7-634D-40E2-BE6A-07DA20C1186B}">
      <dgm:prSet phldrT="[Texto]"/>
      <dgm:spPr/>
      <dgm:t>
        <a:bodyPr/>
        <a:lstStyle/>
        <a:p>
          <a:r>
            <a:rPr lang="pt-BR" dirty="0"/>
            <a:t>Gestão de backup MDOS</a:t>
          </a:r>
        </a:p>
      </dgm:t>
    </dgm:pt>
    <dgm:pt modelId="{3B50FCDE-AA68-4852-917B-FBC380888B12}" type="parTrans" cxnId="{9D6C280C-5CC4-4E2A-8A74-03F5A1A4D246}">
      <dgm:prSet/>
      <dgm:spPr/>
      <dgm:t>
        <a:bodyPr/>
        <a:lstStyle/>
        <a:p>
          <a:endParaRPr lang="pt-BR"/>
        </a:p>
      </dgm:t>
    </dgm:pt>
    <dgm:pt modelId="{AA96EB50-18BD-441C-90FD-D713CDE40E50}" type="sibTrans" cxnId="{9D6C280C-5CC4-4E2A-8A74-03F5A1A4D246}">
      <dgm:prSet/>
      <dgm:spPr/>
      <dgm:t>
        <a:bodyPr/>
        <a:lstStyle/>
        <a:p>
          <a:endParaRPr lang="pt-BR"/>
        </a:p>
      </dgm:t>
    </dgm:pt>
    <dgm:pt modelId="{E48551EF-DD42-4478-9472-E3C2EEB371C0}">
      <dgm:prSet phldrT="[Texto]"/>
      <dgm:spPr/>
      <dgm:t>
        <a:bodyPr/>
        <a:lstStyle/>
        <a:p>
          <a:r>
            <a:rPr lang="pt-BR" dirty="0"/>
            <a:t>Teste de Portas Serial e Paralela</a:t>
          </a:r>
        </a:p>
      </dgm:t>
    </dgm:pt>
    <dgm:pt modelId="{6EE31655-FC37-4A76-A543-CCF9E4F79634}" type="parTrans" cxnId="{C07DADC4-0A7B-4097-AE82-4B23F255A6E9}">
      <dgm:prSet/>
      <dgm:spPr/>
      <dgm:t>
        <a:bodyPr/>
        <a:lstStyle/>
        <a:p>
          <a:endParaRPr lang="pt-BR"/>
        </a:p>
      </dgm:t>
    </dgm:pt>
    <dgm:pt modelId="{677F4DC4-3786-493B-BFAD-A94D270E9684}" type="sibTrans" cxnId="{C07DADC4-0A7B-4097-AE82-4B23F255A6E9}">
      <dgm:prSet/>
      <dgm:spPr/>
      <dgm:t>
        <a:bodyPr/>
        <a:lstStyle/>
        <a:p>
          <a:endParaRPr lang="pt-BR"/>
        </a:p>
      </dgm:t>
    </dgm:pt>
    <dgm:pt modelId="{40A55D98-B669-4519-82C9-78E9964F98F0}">
      <dgm:prSet phldrT="[Texto]"/>
      <dgm:spPr/>
      <dgm:t>
        <a:bodyPr/>
        <a:lstStyle/>
        <a:p>
          <a:r>
            <a:rPr lang="pt-BR" dirty="0"/>
            <a:t>Pós-Testes</a:t>
          </a:r>
        </a:p>
      </dgm:t>
    </dgm:pt>
    <dgm:pt modelId="{D3C8ABD9-896D-4D48-AFC0-1CD01872EF36}" type="parTrans" cxnId="{5163DD8E-4E49-4DB5-84E3-B3B6168C19A2}">
      <dgm:prSet/>
      <dgm:spPr/>
      <dgm:t>
        <a:bodyPr/>
        <a:lstStyle/>
        <a:p>
          <a:endParaRPr lang="pt-BR"/>
        </a:p>
      </dgm:t>
    </dgm:pt>
    <dgm:pt modelId="{D5DA9F2B-1F6D-4FAF-AE52-E8B001AC4A25}" type="sibTrans" cxnId="{5163DD8E-4E49-4DB5-84E3-B3B6168C19A2}">
      <dgm:prSet/>
      <dgm:spPr/>
      <dgm:t>
        <a:bodyPr/>
        <a:lstStyle/>
        <a:p>
          <a:endParaRPr lang="pt-BR"/>
        </a:p>
      </dgm:t>
    </dgm:pt>
    <dgm:pt modelId="{4FB90E9B-5B37-4B90-B03B-FA3721385FF6}">
      <dgm:prSet phldrT="[Texto]"/>
      <dgm:spPr/>
      <dgm:t>
        <a:bodyPr/>
        <a:lstStyle/>
        <a:p>
          <a:r>
            <a:rPr lang="pt-BR" dirty="0" err="1"/>
            <a:t>Runin</a:t>
          </a:r>
          <a:r>
            <a:rPr lang="pt-BR" dirty="0"/>
            <a:t> Virtual</a:t>
          </a:r>
        </a:p>
      </dgm:t>
    </dgm:pt>
    <dgm:pt modelId="{77A5CA44-E943-4D1F-A9A7-6519DF3C950B}" type="parTrans" cxnId="{D1F1F806-464F-4379-8F0F-99D4B6114AFB}">
      <dgm:prSet/>
      <dgm:spPr/>
      <dgm:t>
        <a:bodyPr/>
        <a:lstStyle/>
        <a:p>
          <a:endParaRPr lang="pt-BR"/>
        </a:p>
      </dgm:t>
    </dgm:pt>
    <dgm:pt modelId="{2D467760-CD23-4CFE-91E2-5839C65BBC8F}" type="sibTrans" cxnId="{D1F1F806-464F-4379-8F0F-99D4B6114AFB}">
      <dgm:prSet/>
      <dgm:spPr/>
      <dgm:t>
        <a:bodyPr/>
        <a:lstStyle/>
        <a:p>
          <a:endParaRPr lang="pt-BR"/>
        </a:p>
      </dgm:t>
    </dgm:pt>
    <dgm:pt modelId="{B1123B26-252A-411A-8628-232D7E2732AF}">
      <dgm:prSet phldrT="[Texto]"/>
      <dgm:spPr/>
      <dgm:t>
        <a:bodyPr/>
        <a:lstStyle/>
        <a:p>
          <a:r>
            <a:rPr lang="pt-BR" dirty="0"/>
            <a:t>Testes e Implantação</a:t>
          </a:r>
        </a:p>
      </dgm:t>
    </dgm:pt>
    <dgm:pt modelId="{7C897EE1-388B-4A58-A656-891261C9BD28}" type="parTrans" cxnId="{60566510-B60D-4815-BDC6-5683E36CF768}">
      <dgm:prSet/>
      <dgm:spPr/>
      <dgm:t>
        <a:bodyPr/>
        <a:lstStyle/>
        <a:p>
          <a:endParaRPr lang="pt-BR"/>
        </a:p>
      </dgm:t>
    </dgm:pt>
    <dgm:pt modelId="{D7E0B64D-1A93-40E5-A74B-DFDCFFA678BF}" type="sibTrans" cxnId="{60566510-B60D-4815-BDC6-5683E36CF768}">
      <dgm:prSet/>
      <dgm:spPr/>
      <dgm:t>
        <a:bodyPr/>
        <a:lstStyle/>
        <a:p>
          <a:endParaRPr lang="pt-BR"/>
        </a:p>
      </dgm:t>
    </dgm:pt>
    <dgm:pt modelId="{EED1E239-D95A-4E91-9B90-8C0367D99339}" type="pres">
      <dgm:prSet presAssocID="{F3689306-DA09-4DFB-A38B-DE8C40C9961E}" presName="hierChild1" presStyleCnt="0">
        <dgm:presLayoutVars>
          <dgm:orgChart val="1"/>
          <dgm:chPref val="1"/>
          <dgm:dir/>
          <dgm:animOne val="branch"/>
          <dgm:animLvl val="lvl"/>
          <dgm:resizeHandles/>
        </dgm:presLayoutVars>
      </dgm:prSet>
      <dgm:spPr/>
      <dgm:t>
        <a:bodyPr/>
        <a:lstStyle/>
        <a:p>
          <a:endParaRPr lang="pt-BR"/>
        </a:p>
      </dgm:t>
    </dgm:pt>
    <dgm:pt modelId="{42FA2BF6-618C-4889-A121-28DDD3B5E646}" type="pres">
      <dgm:prSet presAssocID="{487395E0-F5EC-47FC-88DF-A49C5F313DAE}" presName="hierRoot1" presStyleCnt="0">
        <dgm:presLayoutVars>
          <dgm:hierBranch val="hang"/>
        </dgm:presLayoutVars>
      </dgm:prSet>
      <dgm:spPr/>
      <dgm:t>
        <a:bodyPr/>
        <a:lstStyle/>
        <a:p>
          <a:endParaRPr lang="pt-BR"/>
        </a:p>
      </dgm:t>
    </dgm:pt>
    <dgm:pt modelId="{78C673ED-6BFA-410D-BBDC-A0315BAA9CF4}" type="pres">
      <dgm:prSet presAssocID="{487395E0-F5EC-47FC-88DF-A49C5F313DAE}" presName="rootComposite1" presStyleCnt="0"/>
      <dgm:spPr/>
      <dgm:t>
        <a:bodyPr/>
        <a:lstStyle/>
        <a:p>
          <a:endParaRPr lang="pt-BR"/>
        </a:p>
      </dgm:t>
    </dgm:pt>
    <dgm:pt modelId="{AD081C5F-9867-4858-86A7-B975B4FFACAF}" type="pres">
      <dgm:prSet presAssocID="{487395E0-F5EC-47FC-88DF-A49C5F313DAE}" presName="rootText1" presStyleLbl="node0" presStyleIdx="0" presStyleCnt="1">
        <dgm:presLayoutVars>
          <dgm:chPref val="3"/>
        </dgm:presLayoutVars>
      </dgm:prSet>
      <dgm:spPr/>
      <dgm:t>
        <a:bodyPr/>
        <a:lstStyle/>
        <a:p>
          <a:endParaRPr lang="pt-BR"/>
        </a:p>
      </dgm:t>
    </dgm:pt>
    <dgm:pt modelId="{02085C7A-A48B-4A59-BB26-76156C8677BC}" type="pres">
      <dgm:prSet presAssocID="{487395E0-F5EC-47FC-88DF-A49C5F313DAE}" presName="rootConnector1" presStyleLbl="node1" presStyleIdx="0" presStyleCnt="0"/>
      <dgm:spPr/>
      <dgm:t>
        <a:bodyPr/>
        <a:lstStyle/>
        <a:p>
          <a:endParaRPr lang="pt-BR"/>
        </a:p>
      </dgm:t>
    </dgm:pt>
    <dgm:pt modelId="{34925A1E-D887-4385-8860-31D4C5F4B9D5}" type="pres">
      <dgm:prSet presAssocID="{487395E0-F5EC-47FC-88DF-A49C5F313DAE}" presName="hierChild2" presStyleCnt="0"/>
      <dgm:spPr/>
      <dgm:t>
        <a:bodyPr/>
        <a:lstStyle/>
        <a:p>
          <a:endParaRPr lang="pt-BR"/>
        </a:p>
      </dgm:t>
    </dgm:pt>
    <dgm:pt modelId="{0EE0772E-95D1-4148-81BB-A1A1FC79DD15}" type="pres">
      <dgm:prSet presAssocID="{48B9CD15-9BDD-4EF4-8F90-00205DAE3AC6}" presName="Name48" presStyleLbl="parChTrans1D2" presStyleIdx="0" presStyleCnt="2"/>
      <dgm:spPr/>
      <dgm:t>
        <a:bodyPr/>
        <a:lstStyle/>
        <a:p>
          <a:endParaRPr lang="pt-BR"/>
        </a:p>
      </dgm:t>
    </dgm:pt>
    <dgm:pt modelId="{5B30AC96-FD13-4F3D-B1B7-181D58827648}" type="pres">
      <dgm:prSet presAssocID="{10AABA41-7401-406D-9DB3-38FE6316F492}" presName="hierRoot2" presStyleCnt="0">
        <dgm:presLayoutVars>
          <dgm:hierBranch val="hang"/>
        </dgm:presLayoutVars>
      </dgm:prSet>
      <dgm:spPr/>
      <dgm:t>
        <a:bodyPr/>
        <a:lstStyle/>
        <a:p>
          <a:endParaRPr lang="pt-BR"/>
        </a:p>
      </dgm:t>
    </dgm:pt>
    <dgm:pt modelId="{6AD571F1-F2CF-4D02-9FB3-28593E73BDB1}" type="pres">
      <dgm:prSet presAssocID="{10AABA41-7401-406D-9DB3-38FE6316F492}" presName="rootComposite" presStyleCnt="0"/>
      <dgm:spPr/>
      <dgm:t>
        <a:bodyPr/>
        <a:lstStyle/>
        <a:p>
          <a:endParaRPr lang="pt-BR"/>
        </a:p>
      </dgm:t>
    </dgm:pt>
    <dgm:pt modelId="{DD824896-0085-4A7C-A9D3-FC1F48D9B3E3}" type="pres">
      <dgm:prSet presAssocID="{10AABA41-7401-406D-9DB3-38FE6316F492}" presName="rootText" presStyleLbl="node2" presStyleIdx="0" presStyleCnt="2">
        <dgm:presLayoutVars>
          <dgm:chPref val="3"/>
        </dgm:presLayoutVars>
      </dgm:prSet>
      <dgm:spPr/>
      <dgm:t>
        <a:bodyPr/>
        <a:lstStyle/>
        <a:p>
          <a:endParaRPr lang="pt-BR"/>
        </a:p>
      </dgm:t>
    </dgm:pt>
    <dgm:pt modelId="{E8FA9EC9-8B55-4799-B4DE-2BC6AB096851}" type="pres">
      <dgm:prSet presAssocID="{10AABA41-7401-406D-9DB3-38FE6316F492}" presName="rootConnector" presStyleLbl="node2" presStyleIdx="0" presStyleCnt="2"/>
      <dgm:spPr/>
      <dgm:t>
        <a:bodyPr/>
        <a:lstStyle/>
        <a:p>
          <a:endParaRPr lang="pt-BR"/>
        </a:p>
      </dgm:t>
    </dgm:pt>
    <dgm:pt modelId="{2E72D3CC-5829-44F7-8D81-975FD2A56C56}" type="pres">
      <dgm:prSet presAssocID="{10AABA41-7401-406D-9DB3-38FE6316F492}" presName="hierChild4" presStyleCnt="0"/>
      <dgm:spPr/>
      <dgm:t>
        <a:bodyPr/>
        <a:lstStyle/>
        <a:p>
          <a:endParaRPr lang="pt-BR"/>
        </a:p>
      </dgm:t>
    </dgm:pt>
    <dgm:pt modelId="{AEA32ACA-C6D4-41AD-A822-E74B611823A1}" type="pres">
      <dgm:prSet presAssocID="{E8834E67-010F-42FA-90B3-2C6CC676C15F}" presName="Name48" presStyleLbl="parChTrans1D3" presStyleIdx="0" presStyleCnt="12"/>
      <dgm:spPr/>
      <dgm:t>
        <a:bodyPr/>
        <a:lstStyle/>
        <a:p>
          <a:endParaRPr lang="pt-BR"/>
        </a:p>
      </dgm:t>
    </dgm:pt>
    <dgm:pt modelId="{3D097D3F-1714-4580-BCB5-696A309E22F3}" type="pres">
      <dgm:prSet presAssocID="{EC1B3C5F-72E0-405E-95CA-31566530DD00}" presName="hierRoot2" presStyleCnt="0">
        <dgm:presLayoutVars>
          <dgm:hierBranch val="hang"/>
        </dgm:presLayoutVars>
      </dgm:prSet>
      <dgm:spPr/>
      <dgm:t>
        <a:bodyPr/>
        <a:lstStyle/>
        <a:p>
          <a:endParaRPr lang="pt-BR"/>
        </a:p>
      </dgm:t>
    </dgm:pt>
    <dgm:pt modelId="{ED956128-BA3D-477E-A16F-203C185B5758}" type="pres">
      <dgm:prSet presAssocID="{EC1B3C5F-72E0-405E-95CA-31566530DD00}" presName="rootComposite" presStyleCnt="0"/>
      <dgm:spPr/>
      <dgm:t>
        <a:bodyPr/>
        <a:lstStyle/>
        <a:p>
          <a:endParaRPr lang="pt-BR"/>
        </a:p>
      </dgm:t>
    </dgm:pt>
    <dgm:pt modelId="{889A23B1-B568-4D96-9EAC-79B1C69248ED}" type="pres">
      <dgm:prSet presAssocID="{EC1B3C5F-72E0-405E-95CA-31566530DD00}" presName="rootText" presStyleLbl="node3" presStyleIdx="0" presStyleCnt="12">
        <dgm:presLayoutVars>
          <dgm:chPref val="3"/>
        </dgm:presLayoutVars>
      </dgm:prSet>
      <dgm:spPr/>
      <dgm:t>
        <a:bodyPr/>
        <a:lstStyle/>
        <a:p>
          <a:endParaRPr lang="pt-BR"/>
        </a:p>
      </dgm:t>
    </dgm:pt>
    <dgm:pt modelId="{B5713755-E939-4B32-BA61-F938E7328BDB}" type="pres">
      <dgm:prSet presAssocID="{EC1B3C5F-72E0-405E-95CA-31566530DD00}" presName="rootConnector" presStyleLbl="node3" presStyleIdx="0" presStyleCnt="12"/>
      <dgm:spPr/>
      <dgm:t>
        <a:bodyPr/>
        <a:lstStyle/>
        <a:p>
          <a:endParaRPr lang="pt-BR"/>
        </a:p>
      </dgm:t>
    </dgm:pt>
    <dgm:pt modelId="{726791D1-A000-44E2-BD30-CE23DE8A60A9}" type="pres">
      <dgm:prSet presAssocID="{EC1B3C5F-72E0-405E-95CA-31566530DD00}" presName="hierChild4" presStyleCnt="0"/>
      <dgm:spPr/>
      <dgm:t>
        <a:bodyPr/>
        <a:lstStyle/>
        <a:p>
          <a:endParaRPr lang="pt-BR"/>
        </a:p>
      </dgm:t>
    </dgm:pt>
    <dgm:pt modelId="{D29B7648-E870-4197-AF9E-C6397B54E144}" type="pres">
      <dgm:prSet presAssocID="{EC1B3C5F-72E0-405E-95CA-31566530DD00}" presName="hierChild5" presStyleCnt="0"/>
      <dgm:spPr/>
      <dgm:t>
        <a:bodyPr/>
        <a:lstStyle/>
        <a:p>
          <a:endParaRPr lang="pt-BR"/>
        </a:p>
      </dgm:t>
    </dgm:pt>
    <dgm:pt modelId="{F105995F-57EB-4077-AA4F-AF9BD3BBF7F5}" type="pres">
      <dgm:prSet presAssocID="{AFE20D61-F139-4283-BC5E-3FF10034D230}" presName="Name48" presStyleLbl="parChTrans1D3" presStyleIdx="1" presStyleCnt="12"/>
      <dgm:spPr/>
      <dgm:t>
        <a:bodyPr/>
        <a:lstStyle/>
        <a:p>
          <a:endParaRPr lang="pt-BR"/>
        </a:p>
      </dgm:t>
    </dgm:pt>
    <dgm:pt modelId="{8651F2B6-CAAD-45B5-8E0F-9E38285997FF}" type="pres">
      <dgm:prSet presAssocID="{ADDC48AE-AAEF-4417-86D2-DF7871918083}" presName="hierRoot2" presStyleCnt="0">
        <dgm:presLayoutVars>
          <dgm:hierBranch val="hang"/>
        </dgm:presLayoutVars>
      </dgm:prSet>
      <dgm:spPr/>
      <dgm:t>
        <a:bodyPr/>
        <a:lstStyle/>
        <a:p>
          <a:endParaRPr lang="pt-BR"/>
        </a:p>
      </dgm:t>
    </dgm:pt>
    <dgm:pt modelId="{C8DDACF5-B430-4278-BC9C-739822A5BB50}" type="pres">
      <dgm:prSet presAssocID="{ADDC48AE-AAEF-4417-86D2-DF7871918083}" presName="rootComposite" presStyleCnt="0"/>
      <dgm:spPr/>
      <dgm:t>
        <a:bodyPr/>
        <a:lstStyle/>
        <a:p>
          <a:endParaRPr lang="pt-BR"/>
        </a:p>
      </dgm:t>
    </dgm:pt>
    <dgm:pt modelId="{A4F53CC6-0EAC-4810-9131-AB37462D35B3}" type="pres">
      <dgm:prSet presAssocID="{ADDC48AE-AAEF-4417-86D2-DF7871918083}" presName="rootText" presStyleLbl="node3" presStyleIdx="1" presStyleCnt="12">
        <dgm:presLayoutVars>
          <dgm:chPref val="3"/>
        </dgm:presLayoutVars>
      </dgm:prSet>
      <dgm:spPr/>
      <dgm:t>
        <a:bodyPr/>
        <a:lstStyle/>
        <a:p>
          <a:endParaRPr lang="pt-BR"/>
        </a:p>
      </dgm:t>
    </dgm:pt>
    <dgm:pt modelId="{E2766864-6E71-4C0A-B0A9-5CA4EDAB3D72}" type="pres">
      <dgm:prSet presAssocID="{ADDC48AE-AAEF-4417-86D2-DF7871918083}" presName="rootConnector" presStyleLbl="node3" presStyleIdx="1" presStyleCnt="12"/>
      <dgm:spPr/>
      <dgm:t>
        <a:bodyPr/>
        <a:lstStyle/>
        <a:p>
          <a:endParaRPr lang="pt-BR"/>
        </a:p>
      </dgm:t>
    </dgm:pt>
    <dgm:pt modelId="{68C8059D-275A-4632-B15E-045123390AC9}" type="pres">
      <dgm:prSet presAssocID="{ADDC48AE-AAEF-4417-86D2-DF7871918083}" presName="hierChild4" presStyleCnt="0"/>
      <dgm:spPr/>
      <dgm:t>
        <a:bodyPr/>
        <a:lstStyle/>
        <a:p>
          <a:endParaRPr lang="pt-BR"/>
        </a:p>
      </dgm:t>
    </dgm:pt>
    <dgm:pt modelId="{513BE6CB-82F3-4154-B348-9D110D64BD3D}" type="pres">
      <dgm:prSet presAssocID="{ADDC48AE-AAEF-4417-86D2-DF7871918083}" presName="hierChild5" presStyleCnt="0"/>
      <dgm:spPr/>
      <dgm:t>
        <a:bodyPr/>
        <a:lstStyle/>
        <a:p>
          <a:endParaRPr lang="pt-BR"/>
        </a:p>
      </dgm:t>
    </dgm:pt>
    <dgm:pt modelId="{7E24200E-AE9B-43F6-B026-30630CF999E5}" type="pres">
      <dgm:prSet presAssocID="{CDC9E55F-294F-467E-A6DB-DEE07876EA47}" presName="Name48" presStyleLbl="parChTrans1D3" presStyleIdx="2" presStyleCnt="12"/>
      <dgm:spPr/>
      <dgm:t>
        <a:bodyPr/>
        <a:lstStyle/>
        <a:p>
          <a:endParaRPr lang="pt-BR"/>
        </a:p>
      </dgm:t>
    </dgm:pt>
    <dgm:pt modelId="{0997A7E4-7C9D-4FA7-B342-FB1B9AA312B5}" type="pres">
      <dgm:prSet presAssocID="{2A357862-FBF0-4B03-99D8-0BA7AE290B25}" presName="hierRoot2" presStyleCnt="0">
        <dgm:presLayoutVars>
          <dgm:hierBranch val="hang"/>
        </dgm:presLayoutVars>
      </dgm:prSet>
      <dgm:spPr/>
      <dgm:t>
        <a:bodyPr/>
        <a:lstStyle/>
        <a:p>
          <a:endParaRPr lang="pt-BR"/>
        </a:p>
      </dgm:t>
    </dgm:pt>
    <dgm:pt modelId="{00189C5B-8590-4DBF-A9E2-D731FF567648}" type="pres">
      <dgm:prSet presAssocID="{2A357862-FBF0-4B03-99D8-0BA7AE290B25}" presName="rootComposite" presStyleCnt="0"/>
      <dgm:spPr/>
      <dgm:t>
        <a:bodyPr/>
        <a:lstStyle/>
        <a:p>
          <a:endParaRPr lang="pt-BR"/>
        </a:p>
      </dgm:t>
    </dgm:pt>
    <dgm:pt modelId="{4D68320F-08E2-4CE7-9B8F-CF4AF5C37894}" type="pres">
      <dgm:prSet presAssocID="{2A357862-FBF0-4B03-99D8-0BA7AE290B25}" presName="rootText" presStyleLbl="node3" presStyleIdx="2" presStyleCnt="12">
        <dgm:presLayoutVars>
          <dgm:chPref val="3"/>
        </dgm:presLayoutVars>
      </dgm:prSet>
      <dgm:spPr/>
      <dgm:t>
        <a:bodyPr/>
        <a:lstStyle/>
        <a:p>
          <a:endParaRPr lang="pt-BR"/>
        </a:p>
      </dgm:t>
    </dgm:pt>
    <dgm:pt modelId="{BC8D3312-23D2-4DBE-BAFF-2F62F882081A}" type="pres">
      <dgm:prSet presAssocID="{2A357862-FBF0-4B03-99D8-0BA7AE290B25}" presName="rootConnector" presStyleLbl="node3" presStyleIdx="2" presStyleCnt="12"/>
      <dgm:spPr/>
      <dgm:t>
        <a:bodyPr/>
        <a:lstStyle/>
        <a:p>
          <a:endParaRPr lang="pt-BR"/>
        </a:p>
      </dgm:t>
    </dgm:pt>
    <dgm:pt modelId="{093CEC41-BD03-496F-BCDC-D661997A38F5}" type="pres">
      <dgm:prSet presAssocID="{2A357862-FBF0-4B03-99D8-0BA7AE290B25}" presName="hierChild4" presStyleCnt="0"/>
      <dgm:spPr/>
      <dgm:t>
        <a:bodyPr/>
        <a:lstStyle/>
        <a:p>
          <a:endParaRPr lang="pt-BR"/>
        </a:p>
      </dgm:t>
    </dgm:pt>
    <dgm:pt modelId="{9BF7BC75-70BB-46AD-AEEF-5897BC68FD5A}" type="pres">
      <dgm:prSet presAssocID="{2A357862-FBF0-4B03-99D8-0BA7AE290B25}" presName="hierChild5" presStyleCnt="0"/>
      <dgm:spPr/>
      <dgm:t>
        <a:bodyPr/>
        <a:lstStyle/>
        <a:p>
          <a:endParaRPr lang="pt-BR"/>
        </a:p>
      </dgm:t>
    </dgm:pt>
    <dgm:pt modelId="{D877E1CA-AA6A-4A35-8B0E-7E768FE464D5}" type="pres">
      <dgm:prSet presAssocID="{34606F58-A508-4A36-9390-BAFA025675DF}" presName="Name48" presStyleLbl="parChTrans1D3" presStyleIdx="3" presStyleCnt="12"/>
      <dgm:spPr/>
      <dgm:t>
        <a:bodyPr/>
        <a:lstStyle/>
        <a:p>
          <a:endParaRPr lang="pt-BR"/>
        </a:p>
      </dgm:t>
    </dgm:pt>
    <dgm:pt modelId="{D5CA15A4-2A2F-4AF2-91CF-40D7B5EE1308}" type="pres">
      <dgm:prSet presAssocID="{8329014C-A5B6-411E-8D7F-2581FA582FC9}" presName="hierRoot2" presStyleCnt="0">
        <dgm:presLayoutVars>
          <dgm:hierBranch val="hang"/>
        </dgm:presLayoutVars>
      </dgm:prSet>
      <dgm:spPr/>
      <dgm:t>
        <a:bodyPr/>
        <a:lstStyle/>
        <a:p>
          <a:endParaRPr lang="pt-BR"/>
        </a:p>
      </dgm:t>
    </dgm:pt>
    <dgm:pt modelId="{2498BB4C-5509-4669-9387-5B8C3722267E}" type="pres">
      <dgm:prSet presAssocID="{8329014C-A5B6-411E-8D7F-2581FA582FC9}" presName="rootComposite" presStyleCnt="0"/>
      <dgm:spPr/>
      <dgm:t>
        <a:bodyPr/>
        <a:lstStyle/>
        <a:p>
          <a:endParaRPr lang="pt-BR"/>
        </a:p>
      </dgm:t>
    </dgm:pt>
    <dgm:pt modelId="{64A24559-3C4F-408C-8B36-65746397873D}" type="pres">
      <dgm:prSet presAssocID="{8329014C-A5B6-411E-8D7F-2581FA582FC9}" presName="rootText" presStyleLbl="node3" presStyleIdx="3" presStyleCnt="12">
        <dgm:presLayoutVars>
          <dgm:chPref val="3"/>
        </dgm:presLayoutVars>
      </dgm:prSet>
      <dgm:spPr/>
      <dgm:t>
        <a:bodyPr/>
        <a:lstStyle/>
        <a:p>
          <a:endParaRPr lang="pt-BR"/>
        </a:p>
      </dgm:t>
    </dgm:pt>
    <dgm:pt modelId="{415E30E6-7299-4552-B376-FE6CBCDDA669}" type="pres">
      <dgm:prSet presAssocID="{8329014C-A5B6-411E-8D7F-2581FA582FC9}" presName="rootConnector" presStyleLbl="node3" presStyleIdx="3" presStyleCnt="12"/>
      <dgm:spPr/>
      <dgm:t>
        <a:bodyPr/>
        <a:lstStyle/>
        <a:p>
          <a:endParaRPr lang="pt-BR"/>
        </a:p>
      </dgm:t>
    </dgm:pt>
    <dgm:pt modelId="{3A390CA9-E641-4BEC-B0E2-447A3C7E46D2}" type="pres">
      <dgm:prSet presAssocID="{8329014C-A5B6-411E-8D7F-2581FA582FC9}" presName="hierChild4" presStyleCnt="0"/>
      <dgm:spPr/>
      <dgm:t>
        <a:bodyPr/>
        <a:lstStyle/>
        <a:p>
          <a:endParaRPr lang="pt-BR"/>
        </a:p>
      </dgm:t>
    </dgm:pt>
    <dgm:pt modelId="{E9EBB85E-A615-4A10-8CD6-FF950AE082E9}" type="pres">
      <dgm:prSet presAssocID="{8329014C-A5B6-411E-8D7F-2581FA582FC9}" presName="hierChild5" presStyleCnt="0"/>
      <dgm:spPr/>
      <dgm:t>
        <a:bodyPr/>
        <a:lstStyle/>
        <a:p>
          <a:endParaRPr lang="pt-BR"/>
        </a:p>
      </dgm:t>
    </dgm:pt>
    <dgm:pt modelId="{4614881A-3924-43C5-8E6B-8CBBD01CB3DC}" type="pres">
      <dgm:prSet presAssocID="{AD06F518-53A7-4591-BD55-824271AEB510}" presName="Name48" presStyleLbl="parChTrans1D3" presStyleIdx="4" presStyleCnt="12"/>
      <dgm:spPr/>
      <dgm:t>
        <a:bodyPr/>
        <a:lstStyle/>
        <a:p>
          <a:endParaRPr lang="pt-BR"/>
        </a:p>
      </dgm:t>
    </dgm:pt>
    <dgm:pt modelId="{17375233-5005-42F9-902E-2FDE7E2ACB8D}" type="pres">
      <dgm:prSet presAssocID="{553E8740-FDB6-48A7-AFD8-E2B044922C73}" presName="hierRoot2" presStyleCnt="0">
        <dgm:presLayoutVars>
          <dgm:hierBranch val="hang"/>
        </dgm:presLayoutVars>
      </dgm:prSet>
      <dgm:spPr/>
      <dgm:t>
        <a:bodyPr/>
        <a:lstStyle/>
        <a:p>
          <a:endParaRPr lang="pt-BR"/>
        </a:p>
      </dgm:t>
    </dgm:pt>
    <dgm:pt modelId="{01AA3D7A-1C7D-453E-9C04-340A9558E5FE}" type="pres">
      <dgm:prSet presAssocID="{553E8740-FDB6-48A7-AFD8-E2B044922C73}" presName="rootComposite" presStyleCnt="0"/>
      <dgm:spPr/>
      <dgm:t>
        <a:bodyPr/>
        <a:lstStyle/>
        <a:p>
          <a:endParaRPr lang="pt-BR"/>
        </a:p>
      </dgm:t>
    </dgm:pt>
    <dgm:pt modelId="{A35D7D86-5CE3-4EB2-9FD9-2C78C061FDD8}" type="pres">
      <dgm:prSet presAssocID="{553E8740-FDB6-48A7-AFD8-E2B044922C73}" presName="rootText" presStyleLbl="node3" presStyleIdx="4" presStyleCnt="12">
        <dgm:presLayoutVars>
          <dgm:chPref val="3"/>
        </dgm:presLayoutVars>
      </dgm:prSet>
      <dgm:spPr/>
      <dgm:t>
        <a:bodyPr/>
        <a:lstStyle/>
        <a:p>
          <a:endParaRPr lang="pt-BR"/>
        </a:p>
      </dgm:t>
    </dgm:pt>
    <dgm:pt modelId="{B62939A7-036C-4FC6-A00F-A6B427010029}" type="pres">
      <dgm:prSet presAssocID="{553E8740-FDB6-48A7-AFD8-E2B044922C73}" presName="rootConnector" presStyleLbl="node3" presStyleIdx="4" presStyleCnt="12"/>
      <dgm:spPr/>
      <dgm:t>
        <a:bodyPr/>
        <a:lstStyle/>
        <a:p>
          <a:endParaRPr lang="pt-BR"/>
        </a:p>
      </dgm:t>
    </dgm:pt>
    <dgm:pt modelId="{FE3B08CA-6301-4D16-B89A-F819E47936B1}" type="pres">
      <dgm:prSet presAssocID="{553E8740-FDB6-48A7-AFD8-E2B044922C73}" presName="hierChild4" presStyleCnt="0"/>
      <dgm:spPr/>
      <dgm:t>
        <a:bodyPr/>
        <a:lstStyle/>
        <a:p>
          <a:endParaRPr lang="pt-BR"/>
        </a:p>
      </dgm:t>
    </dgm:pt>
    <dgm:pt modelId="{59BC3CC6-004A-4F93-8B8C-F84F955DEBC8}" type="pres">
      <dgm:prSet presAssocID="{553E8740-FDB6-48A7-AFD8-E2B044922C73}" presName="hierChild5" presStyleCnt="0"/>
      <dgm:spPr/>
      <dgm:t>
        <a:bodyPr/>
        <a:lstStyle/>
        <a:p>
          <a:endParaRPr lang="pt-BR"/>
        </a:p>
      </dgm:t>
    </dgm:pt>
    <dgm:pt modelId="{AF5C4686-4B1B-4B14-B54B-B2E2A2214874}" type="pres">
      <dgm:prSet presAssocID="{FB00DB5D-6860-4F37-BA39-EE23025E483B}" presName="Name48" presStyleLbl="parChTrans1D3" presStyleIdx="5" presStyleCnt="12"/>
      <dgm:spPr/>
      <dgm:t>
        <a:bodyPr/>
        <a:lstStyle/>
        <a:p>
          <a:endParaRPr lang="pt-BR"/>
        </a:p>
      </dgm:t>
    </dgm:pt>
    <dgm:pt modelId="{791E420F-CFBB-4BCF-9B00-695B72D9535B}" type="pres">
      <dgm:prSet presAssocID="{51B88AC8-FB80-4C40-BE0E-333BB5D261FB}" presName="hierRoot2" presStyleCnt="0">
        <dgm:presLayoutVars>
          <dgm:hierBranch val="hang"/>
        </dgm:presLayoutVars>
      </dgm:prSet>
      <dgm:spPr/>
      <dgm:t>
        <a:bodyPr/>
        <a:lstStyle/>
        <a:p>
          <a:endParaRPr lang="pt-BR"/>
        </a:p>
      </dgm:t>
    </dgm:pt>
    <dgm:pt modelId="{8E24A984-1885-4709-8803-74AA8DABBF27}" type="pres">
      <dgm:prSet presAssocID="{51B88AC8-FB80-4C40-BE0E-333BB5D261FB}" presName="rootComposite" presStyleCnt="0"/>
      <dgm:spPr/>
      <dgm:t>
        <a:bodyPr/>
        <a:lstStyle/>
        <a:p>
          <a:endParaRPr lang="pt-BR"/>
        </a:p>
      </dgm:t>
    </dgm:pt>
    <dgm:pt modelId="{E6BB6BEB-9B44-4536-B8ED-63815AA491F3}" type="pres">
      <dgm:prSet presAssocID="{51B88AC8-FB80-4C40-BE0E-333BB5D261FB}" presName="rootText" presStyleLbl="node3" presStyleIdx="5" presStyleCnt="12">
        <dgm:presLayoutVars>
          <dgm:chPref val="3"/>
        </dgm:presLayoutVars>
      </dgm:prSet>
      <dgm:spPr/>
      <dgm:t>
        <a:bodyPr/>
        <a:lstStyle/>
        <a:p>
          <a:endParaRPr lang="pt-BR"/>
        </a:p>
      </dgm:t>
    </dgm:pt>
    <dgm:pt modelId="{0E00358F-FA3E-4C64-A7DF-C662624FB161}" type="pres">
      <dgm:prSet presAssocID="{51B88AC8-FB80-4C40-BE0E-333BB5D261FB}" presName="rootConnector" presStyleLbl="node3" presStyleIdx="5" presStyleCnt="12"/>
      <dgm:spPr/>
      <dgm:t>
        <a:bodyPr/>
        <a:lstStyle/>
        <a:p>
          <a:endParaRPr lang="pt-BR"/>
        </a:p>
      </dgm:t>
    </dgm:pt>
    <dgm:pt modelId="{C6EB4AFC-0C91-403F-BB58-32AAD086722E}" type="pres">
      <dgm:prSet presAssocID="{51B88AC8-FB80-4C40-BE0E-333BB5D261FB}" presName="hierChild4" presStyleCnt="0"/>
      <dgm:spPr/>
      <dgm:t>
        <a:bodyPr/>
        <a:lstStyle/>
        <a:p>
          <a:endParaRPr lang="pt-BR"/>
        </a:p>
      </dgm:t>
    </dgm:pt>
    <dgm:pt modelId="{4B0607DD-8440-409C-A682-8CD4041958FA}" type="pres">
      <dgm:prSet presAssocID="{51B88AC8-FB80-4C40-BE0E-333BB5D261FB}" presName="hierChild5" presStyleCnt="0"/>
      <dgm:spPr/>
      <dgm:t>
        <a:bodyPr/>
        <a:lstStyle/>
        <a:p>
          <a:endParaRPr lang="pt-BR"/>
        </a:p>
      </dgm:t>
    </dgm:pt>
    <dgm:pt modelId="{782F5312-DF61-4017-9F57-486F94AE263E}" type="pres">
      <dgm:prSet presAssocID="{10AABA41-7401-406D-9DB3-38FE6316F492}" presName="hierChild5" presStyleCnt="0"/>
      <dgm:spPr/>
      <dgm:t>
        <a:bodyPr/>
        <a:lstStyle/>
        <a:p>
          <a:endParaRPr lang="pt-BR"/>
        </a:p>
      </dgm:t>
    </dgm:pt>
    <dgm:pt modelId="{06CC4A00-0343-445D-A263-DF6FF6E0DAA3}" type="pres">
      <dgm:prSet presAssocID="{6E7A84D8-66CA-4DA8-BCDC-16E0FB927837}" presName="Name48" presStyleLbl="parChTrans1D2" presStyleIdx="1" presStyleCnt="2"/>
      <dgm:spPr/>
      <dgm:t>
        <a:bodyPr/>
        <a:lstStyle/>
        <a:p>
          <a:endParaRPr lang="pt-BR"/>
        </a:p>
      </dgm:t>
    </dgm:pt>
    <dgm:pt modelId="{A2ECFE3C-C582-49D4-9E88-F7AC3055A74B}" type="pres">
      <dgm:prSet presAssocID="{952822F8-42B9-4BB3-A062-ED81B2A966F2}" presName="hierRoot2" presStyleCnt="0">
        <dgm:presLayoutVars>
          <dgm:hierBranch val="hang"/>
        </dgm:presLayoutVars>
      </dgm:prSet>
      <dgm:spPr/>
      <dgm:t>
        <a:bodyPr/>
        <a:lstStyle/>
        <a:p>
          <a:endParaRPr lang="pt-BR"/>
        </a:p>
      </dgm:t>
    </dgm:pt>
    <dgm:pt modelId="{AD8BF06C-3650-4D6A-835E-A21FFA0835ED}" type="pres">
      <dgm:prSet presAssocID="{952822F8-42B9-4BB3-A062-ED81B2A966F2}" presName="rootComposite" presStyleCnt="0"/>
      <dgm:spPr/>
      <dgm:t>
        <a:bodyPr/>
        <a:lstStyle/>
        <a:p>
          <a:endParaRPr lang="pt-BR"/>
        </a:p>
      </dgm:t>
    </dgm:pt>
    <dgm:pt modelId="{0DA7C34B-F7D6-4305-81A9-E16E348B712E}" type="pres">
      <dgm:prSet presAssocID="{952822F8-42B9-4BB3-A062-ED81B2A966F2}" presName="rootText" presStyleLbl="node2" presStyleIdx="1" presStyleCnt="2">
        <dgm:presLayoutVars>
          <dgm:chPref val="3"/>
        </dgm:presLayoutVars>
      </dgm:prSet>
      <dgm:spPr/>
      <dgm:t>
        <a:bodyPr/>
        <a:lstStyle/>
        <a:p>
          <a:endParaRPr lang="pt-BR"/>
        </a:p>
      </dgm:t>
    </dgm:pt>
    <dgm:pt modelId="{B66E6395-487E-4A6C-A99A-32683F26FC9E}" type="pres">
      <dgm:prSet presAssocID="{952822F8-42B9-4BB3-A062-ED81B2A966F2}" presName="rootConnector" presStyleLbl="node2" presStyleIdx="1" presStyleCnt="2"/>
      <dgm:spPr/>
      <dgm:t>
        <a:bodyPr/>
        <a:lstStyle/>
        <a:p>
          <a:endParaRPr lang="pt-BR"/>
        </a:p>
      </dgm:t>
    </dgm:pt>
    <dgm:pt modelId="{584804CF-2A5D-4B87-88FA-CC82A16EC76D}" type="pres">
      <dgm:prSet presAssocID="{952822F8-42B9-4BB3-A062-ED81B2A966F2}" presName="hierChild4" presStyleCnt="0"/>
      <dgm:spPr/>
      <dgm:t>
        <a:bodyPr/>
        <a:lstStyle/>
        <a:p>
          <a:endParaRPr lang="pt-BR"/>
        </a:p>
      </dgm:t>
    </dgm:pt>
    <dgm:pt modelId="{A7CAAE92-D7BB-4FCF-B061-ACBB8D970647}" type="pres">
      <dgm:prSet presAssocID="{A8C1FA18-06E3-4C8A-956D-F183BE334EDA}" presName="Name48" presStyleLbl="parChTrans1D3" presStyleIdx="6" presStyleCnt="12"/>
      <dgm:spPr/>
      <dgm:t>
        <a:bodyPr/>
        <a:lstStyle/>
        <a:p>
          <a:endParaRPr lang="pt-BR"/>
        </a:p>
      </dgm:t>
    </dgm:pt>
    <dgm:pt modelId="{BE3B5BAB-4A83-466A-9AF3-3E62064947E2}" type="pres">
      <dgm:prSet presAssocID="{0C94EAEA-9438-4EB3-BAFC-0027B441EE33}" presName="hierRoot2" presStyleCnt="0">
        <dgm:presLayoutVars>
          <dgm:hierBranch val="hang"/>
        </dgm:presLayoutVars>
      </dgm:prSet>
      <dgm:spPr/>
      <dgm:t>
        <a:bodyPr/>
        <a:lstStyle/>
        <a:p>
          <a:endParaRPr lang="pt-BR"/>
        </a:p>
      </dgm:t>
    </dgm:pt>
    <dgm:pt modelId="{8CBE67C0-ACB5-4920-91AA-47714A034F54}" type="pres">
      <dgm:prSet presAssocID="{0C94EAEA-9438-4EB3-BAFC-0027B441EE33}" presName="rootComposite" presStyleCnt="0"/>
      <dgm:spPr/>
      <dgm:t>
        <a:bodyPr/>
        <a:lstStyle/>
        <a:p>
          <a:endParaRPr lang="pt-BR"/>
        </a:p>
      </dgm:t>
    </dgm:pt>
    <dgm:pt modelId="{6FCC6362-13DB-4A7E-9DBC-BDCAC95B0F8F}" type="pres">
      <dgm:prSet presAssocID="{0C94EAEA-9438-4EB3-BAFC-0027B441EE33}" presName="rootText" presStyleLbl="node3" presStyleIdx="6" presStyleCnt="12">
        <dgm:presLayoutVars>
          <dgm:chPref val="3"/>
        </dgm:presLayoutVars>
      </dgm:prSet>
      <dgm:spPr/>
      <dgm:t>
        <a:bodyPr/>
        <a:lstStyle/>
        <a:p>
          <a:endParaRPr lang="pt-BR"/>
        </a:p>
      </dgm:t>
    </dgm:pt>
    <dgm:pt modelId="{59EC5526-D966-49A1-9699-3CE91DB63698}" type="pres">
      <dgm:prSet presAssocID="{0C94EAEA-9438-4EB3-BAFC-0027B441EE33}" presName="rootConnector" presStyleLbl="node3" presStyleIdx="6" presStyleCnt="12"/>
      <dgm:spPr/>
      <dgm:t>
        <a:bodyPr/>
        <a:lstStyle/>
        <a:p>
          <a:endParaRPr lang="pt-BR"/>
        </a:p>
      </dgm:t>
    </dgm:pt>
    <dgm:pt modelId="{43365CC9-EB1D-4F23-A1DA-0B569893882C}" type="pres">
      <dgm:prSet presAssocID="{0C94EAEA-9438-4EB3-BAFC-0027B441EE33}" presName="hierChild4" presStyleCnt="0"/>
      <dgm:spPr/>
      <dgm:t>
        <a:bodyPr/>
        <a:lstStyle/>
        <a:p>
          <a:endParaRPr lang="pt-BR"/>
        </a:p>
      </dgm:t>
    </dgm:pt>
    <dgm:pt modelId="{D9DAAFE2-3BA8-40E2-8D9E-EB0E88E475E1}" type="pres">
      <dgm:prSet presAssocID="{0C94EAEA-9438-4EB3-BAFC-0027B441EE33}" presName="hierChild5" presStyleCnt="0"/>
      <dgm:spPr/>
      <dgm:t>
        <a:bodyPr/>
        <a:lstStyle/>
        <a:p>
          <a:endParaRPr lang="pt-BR"/>
        </a:p>
      </dgm:t>
    </dgm:pt>
    <dgm:pt modelId="{7B475291-FF87-4296-8886-9EDF934B9FDD}" type="pres">
      <dgm:prSet presAssocID="{3B50FCDE-AA68-4852-917B-FBC380888B12}" presName="Name48" presStyleLbl="parChTrans1D3" presStyleIdx="7" presStyleCnt="12"/>
      <dgm:spPr/>
      <dgm:t>
        <a:bodyPr/>
        <a:lstStyle/>
        <a:p>
          <a:endParaRPr lang="pt-BR"/>
        </a:p>
      </dgm:t>
    </dgm:pt>
    <dgm:pt modelId="{C5E9DBC9-9FBD-48D5-ADEC-27C02F181DDE}" type="pres">
      <dgm:prSet presAssocID="{D06B17C7-634D-40E2-BE6A-07DA20C1186B}" presName="hierRoot2" presStyleCnt="0">
        <dgm:presLayoutVars>
          <dgm:hierBranch val="hang"/>
        </dgm:presLayoutVars>
      </dgm:prSet>
      <dgm:spPr/>
      <dgm:t>
        <a:bodyPr/>
        <a:lstStyle/>
        <a:p>
          <a:endParaRPr lang="pt-BR"/>
        </a:p>
      </dgm:t>
    </dgm:pt>
    <dgm:pt modelId="{D81932D1-1134-4ED7-A957-22726D910DEC}" type="pres">
      <dgm:prSet presAssocID="{D06B17C7-634D-40E2-BE6A-07DA20C1186B}" presName="rootComposite" presStyleCnt="0"/>
      <dgm:spPr/>
      <dgm:t>
        <a:bodyPr/>
        <a:lstStyle/>
        <a:p>
          <a:endParaRPr lang="pt-BR"/>
        </a:p>
      </dgm:t>
    </dgm:pt>
    <dgm:pt modelId="{0E75145F-20D2-4997-B066-86DDCCCD04B3}" type="pres">
      <dgm:prSet presAssocID="{D06B17C7-634D-40E2-BE6A-07DA20C1186B}" presName="rootText" presStyleLbl="node3" presStyleIdx="7" presStyleCnt="12">
        <dgm:presLayoutVars>
          <dgm:chPref val="3"/>
        </dgm:presLayoutVars>
      </dgm:prSet>
      <dgm:spPr/>
      <dgm:t>
        <a:bodyPr/>
        <a:lstStyle/>
        <a:p>
          <a:endParaRPr lang="pt-BR"/>
        </a:p>
      </dgm:t>
    </dgm:pt>
    <dgm:pt modelId="{FA2F75A5-C1B2-4140-BD73-80DBB5011EB3}" type="pres">
      <dgm:prSet presAssocID="{D06B17C7-634D-40E2-BE6A-07DA20C1186B}" presName="rootConnector" presStyleLbl="node3" presStyleIdx="7" presStyleCnt="12"/>
      <dgm:spPr/>
      <dgm:t>
        <a:bodyPr/>
        <a:lstStyle/>
        <a:p>
          <a:endParaRPr lang="pt-BR"/>
        </a:p>
      </dgm:t>
    </dgm:pt>
    <dgm:pt modelId="{3FBF9058-2E70-4BEC-A6D7-CEC00EDAE3D2}" type="pres">
      <dgm:prSet presAssocID="{D06B17C7-634D-40E2-BE6A-07DA20C1186B}" presName="hierChild4" presStyleCnt="0"/>
      <dgm:spPr/>
      <dgm:t>
        <a:bodyPr/>
        <a:lstStyle/>
        <a:p>
          <a:endParaRPr lang="pt-BR"/>
        </a:p>
      </dgm:t>
    </dgm:pt>
    <dgm:pt modelId="{B3FAF8EA-8ECB-4EA1-89FC-7D9BF76E7EC4}" type="pres">
      <dgm:prSet presAssocID="{D06B17C7-634D-40E2-BE6A-07DA20C1186B}" presName="hierChild5" presStyleCnt="0"/>
      <dgm:spPr/>
      <dgm:t>
        <a:bodyPr/>
        <a:lstStyle/>
        <a:p>
          <a:endParaRPr lang="pt-BR"/>
        </a:p>
      </dgm:t>
    </dgm:pt>
    <dgm:pt modelId="{9B95FCD7-2BE4-4BC5-8B34-D83728616C5C}" type="pres">
      <dgm:prSet presAssocID="{6EE31655-FC37-4A76-A543-CCF9E4F79634}" presName="Name48" presStyleLbl="parChTrans1D3" presStyleIdx="8" presStyleCnt="12"/>
      <dgm:spPr/>
      <dgm:t>
        <a:bodyPr/>
        <a:lstStyle/>
        <a:p>
          <a:endParaRPr lang="pt-BR"/>
        </a:p>
      </dgm:t>
    </dgm:pt>
    <dgm:pt modelId="{13CD45CF-074A-4F82-B20F-4D4FB574A51D}" type="pres">
      <dgm:prSet presAssocID="{E48551EF-DD42-4478-9472-E3C2EEB371C0}" presName="hierRoot2" presStyleCnt="0">
        <dgm:presLayoutVars>
          <dgm:hierBranch val="hang"/>
        </dgm:presLayoutVars>
      </dgm:prSet>
      <dgm:spPr/>
      <dgm:t>
        <a:bodyPr/>
        <a:lstStyle/>
        <a:p>
          <a:endParaRPr lang="pt-BR"/>
        </a:p>
      </dgm:t>
    </dgm:pt>
    <dgm:pt modelId="{E0DF11AD-44EE-49E9-B421-8E16D237E5CE}" type="pres">
      <dgm:prSet presAssocID="{E48551EF-DD42-4478-9472-E3C2EEB371C0}" presName="rootComposite" presStyleCnt="0"/>
      <dgm:spPr/>
      <dgm:t>
        <a:bodyPr/>
        <a:lstStyle/>
        <a:p>
          <a:endParaRPr lang="pt-BR"/>
        </a:p>
      </dgm:t>
    </dgm:pt>
    <dgm:pt modelId="{ED1D52A6-FBC8-42BF-A7DE-354A65D8028F}" type="pres">
      <dgm:prSet presAssocID="{E48551EF-DD42-4478-9472-E3C2EEB371C0}" presName="rootText" presStyleLbl="node3" presStyleIdx="8" presStyleCnt="12">
        <dgm:presLayoutVars>
          <dgm:chPref val="3"/>
        </dgm:presLayoutVars>
      </dgm:prSet>
      <dgm:spPr/>
      <dgm:t>
        <a:bodyPr/>
        <a:lstStyle/>
        <a:p>
          <a:endParaRPr lang="pt-BR"/>
        </a:p>
      </dgm:t>
    </dgm:pt>
    <dgm:pt modelId="{242CC386-8AC9-40B5-B310-926E4412D8F3}" type="pres">
      <dgm:prSet presAssocID="{E48551EF-DD42-4478-9472-E3C2EEB371C0}" presName="rootConnector" presStyleLbl="node3" presStyleIdx="8" presStyleCnt="12"/>
      <dgm:spPr/>
      <dgm:t>
        <a:bodyPr/>
        <a:lstStyle/>
        <a:p>
          <a:endParaRPr lang="pt-BR"/>
        </a:p>
      </dgm:t>
    </dgm:pt>
    <dgm:pt modelId="{9007A1BE-EF1C-4C2C-859A-9DA499489F1A}" type="pres">
      <dgm:prSet presAssocID="{E48551EF-DD42-4478-9472-E3C2EEB371C0}" presName="hierChild4" presStyleCnt="0"/>
      <dgm:spPr/>
      <dgm:t>
        <a:bodyPr/>
        <a:lstStyle/>
        <a:p>
          <a:endParaRPr lang="pt-BR"/>
        </a:p>
      </dgm:t>
    </dgm:pt>
    <dgm:pt modelId="{803FED87-322C-4489-81BA-5BB8D20B94EC}" type="pres">
      <dgm:prSet presAssocID="{E48551EF-DD42-4478-9472-E3C2EEB371C0}" presName="hierChild5" presStyleCnt="0"/>
      <dgm:spPr/>
      <dgm:t>
        <a:bodyPr/>
        <a:lstStyle/>
        <a:p>
          <a:endParaRPr lang="pt-BR"/>
        </a:p>
      </dgm:t>
    </dgm:pt>
    <dgm:pt modelId="{54515059-E79A-4ACF-A9F4-730E91DC84E4}" type="pres">
      <dgm:prSet presAssocID="{D3C8ABD9-896D-4D48-AFC0-1CD01872EF36}" presName="Name48" presStyleLbl="parChTrans1D3" presStyleIdx="9" presStyleCnt="12"/>
      <dgm:spPr/>
      <dgm:t>
        <a:bodyPr/>
        <a:lstStyle/>
        <a:p>
          <a:endParaRPr lang="pt-BR"/>
        </a:p>
      </dgm:t>
    </dgm:pt>
    <dgm:pt modelId="{7B3DFB42-FBF8-4CCA-B7DB-79C9F530B104}" type="pres">
      <dgm:prSet presAssocID="{40A55D98-B669-4519-82C9-78E9964F98F0}" presName="hierRoot2" presStyleCnt="0">
        <dgm:presLayoutVars>
          <dgm:hierBranch val="hang"/>
        </dgm:presLayoutVars>
      </dgm:prSet>
      <dgm:spPr/>
      <dgm:t>
        <a:bodyPr/>
        <a:lstStyle/>
        <a:p>
          <a:endParaRPr lang="pt-BR"/>
        </a:p>
      </dgm:t>
    </dgm:pt>
    <dgm:pt modelId="{5D131E37-DF38-4DEA-AF27-0A1037551042}" type="pres">
      <dgm:prSet presAssocID="{40A55D98-B669-4519-82C9-78E9964F98F0}" presName="rootComposite" presStyleCnt="0"/>
      <dgm:spPr/>
      <dgm:t>
        <a:bodyPr/>
        <a:lstStyle/>
        <a:p>
          <a:endParaRPr lang="pt-BR"/>
        </a:p>
      </dgm:t>
    </dgm:pt>
    <dgm:pt modelId="{1541497A-E456-4573-9979-698D65075312}" type="pres">
      <dgm:prSet presAssocID="{40A55D98-B669-4519-82C9-78E9964F98F0}" presName="rootText" presStyleLbl="node3" presStyleIdx="9" presStyleCnt="12">
        <dgm:presLayoutVars>
          <dgm:chPref val="3"/>
        </dgm:presLayoutVars>
      </dgm:prSet>
      <dgm:spPr/>
      <dgm:t>
        <a:bodyPr/>
        <a:lstStyle/>
        <a:p>
          <a:endParaRPr lang="pt-BR"/>
        </a:p>
      </dgm:t>
    </dgm:pt>
    <dgm:pt modelId="{A19A092B-3726-45D5-8EEF-95430F23B4C8}" type="pres">
      <dgm:prSet presAssocID="{40A55D98-B669-4519-82C9-78E9964F98F0}" presName="rootConnector" presStyleLbl="node3" presStyleIdx="9" presStyleCnt="12"/>
      <dgm:spPr/>
      <dgm:t>
        <a:bodyPr/>
        <a:lstStyle/>
        <a:p>
          <a:endParaRPr lang="pt-BR"/>
        </a:p>
      </dgm:t>
    </dgm:pt>
    <dgm:pt modelId="{9D45E60D-BB7E-4C81-8F6E-6A3ED23F7A92}" type="pres">
      <dgm:prSet presAssocID="{40A55D98-B669-4519-82C9-78E9964F98F0}" presName="hierChild4" presStyleCnt="0"/>
      <dgm:spPr/>
      <dgm:t>
        <a:bodyPr/>
        <a:lstStyle/>
        <a:p>
          <a:endParaRPr lang="pt-BR"/>
        </a:p>
      </dgm:t>
    </dgm:pt>
    <dgm:pt modelId="{BE106809-1F6C-4D33-8E0F-40196CEB5D27}" type="pres">
      <dgm:prSet presAssocID="{40A55D98-B669-4519-82C9-78E9964F98F0}" presName="hierChild5" presStyleCnt="0"/>
      <dgm:spPr/>
      <dgm:t>
        <a:bodyPr/>
        <a:lstStyle/>
        <a:p>
          <a:endParaRPr lang="pt-BR"/>
        </a:p>
      </dgm:t>
    </dgm:pt>
    <dgm:pt modelId="{A77D5E8E-739B-48CE-8621-2550CFE3E542}" type="pres">
      <dgm:prSet presAssocID="{77A5CA44-E943-4D1F-A9A7-6519DF3C950B}" presName="Name48" presStyleLbl="parChTrans1D3" presStyleIdx="10" presStyleCnt="12"/>
      <dgm:spPr/>
      <dgm:t>
        <a:bodyPr/>
        <a:lstStyle/>
        <a:p>
          <a:endParaRPr lang="pt-BR"/>
        </a:p>
      </dgm:t>
    </dgm:pt>
    <dgm:pt modelId="{10B9B6A9-F64B-4804-9414-F14AC6EBEC70}" type="pres">
      <dgm:prSet presAssocID="{4FB90E9B-5B37-4B90-B03B-FA3721385FF6}" presName="hierRoot2" presStyleCnt="0">
        <dgm:presLayoutVars>
          <dgm:hierBranch val="hang"/>
        </dgm:presLayoutVars>
      </dgm:prSet>
      <dgm:spPr/>
      <dgm:t>
        <a:bodyPr/>
        <a:lstStyle/>
        <a:p>
          <a:endParaRPr lang="pt-BR"/>
        </a:p>
      </dgm:t>
    </dgm:pt>
    <dgm:pt modelId="{08EFC912-DC70-467A-87AF-1F951BAAC683}" type="pres">
      <dgm:prSet presAssocID="{4FB90E9B-5B37-4B90-B03B-FA3721385FF6}" presName="rootComposite" presStyleCnt="0"/>
      <dgm:spPr/>
      <dgm:t>
        <a:bodyPr/>
        <a:lstStyle/>
        <a:p>
          <a:endParaRPr lang="pt-BR"/>
        </a:p>
      </dgm:t>
    </dgm:pt>
    <dgm:pt modelId="{59041F2A-DCD2-4496-B834-061718079B21}" type="pres">
      <dgm:prSet presAssocID="{4FB90E9B-5B37-4B90-B03B-FA3721385FF6}" presName="rootText" presStyleLbl="node3" presStyleIdx="10" presStyleCnt="12">
        <dgm:presLayoutVars>
          <dgm:chPref val="3"/>
        </dgm:presLayoutVars>
      </dgm:prSet>
      <dgm:spPr/>
      <dgm:t>
        <a:bodyPr/>
        <a:lstStyle/>
        <a:p>
          <a:endParaRPr lang="pt-BR"/>
        </a:p>
      </dgm:t>
    </dgm:pt>
    <dgm:pt modelId="{6998DDC4-1A9F-4D5F-B01E-B1949ACE3A87}" type="pres">
      <dgm:prSet presAssocID="{4FB90E9B-5B37-4B90-B03B-FA3721385FF6}" presName="rootConnector" presStyleLbl="node3" presStyleIdx="10" presStyleCnt="12"/>
      <dgm:spPr/>
      <dgm:t>
        <a:bodyPr/>
        <a:lstStyle/>
        <a:p>
          <a:endParaRPr lang="pt-BR"/>
        </a:p>
      </dgm:t>
    </dgm:pt>
    <dgm:pt modelId="{023A72A2-0B56-485A-8049-222EC27E6ACD}" type="pres">
      <dgm:prSet presAssocID="{4FB90E9B-5B37-4B90-B03B-FA3721385FF6}" presName="hierChild4" presStyleCnt="0"/>
      <dgm:spPr/>
      <dgm:t>
        <a:bodyPr/>
        <a:lstStyle/>
        <a:p>
          <a:endParaRPr lang="pt-BR"/>
        </a:p>
      </dgm:t>
    </dgm:pt>
    <dgm:pt modelId="{3433EF0C-001B-4474-9710-10DF73F32B74}" type="pres">
      <dgm:prSet presAssocID="{4FB90E9B-5B37-4B90-B03B-FA3721385FF6}" presName="hierChild5" presStyleCnt="0"/>
      <dgm:spPr/>
      <dgm:t>
        <a:bodyPr/>
        <a:lstStyle/>
        <a:p>
          <a:endParaRPr lang="pt-BR"/>
        </a:p>
      </dgm:t>
    </dgm:pt>
    <dgm:pt modelId="{D1BDB83B-63F0-4D41-8708-0327605CAED9}" type="pres">
      <dgm:prSet presAssocID="{7C897EE1-388B-4A58-A656-891261C9BD28}" presName="Name48" presStyleLbl="parChTrans1D3" presStyleIdx="11" presStyleCnt="12"/>
      <dgm:spPr/>
      <dgm:t>
        <a:bodyPr/>
        <a:lstStyle/>
        <a:p>
          <a:endParaRPr lang="pt-BR"/>
        </a:p>
      </dgm:t>
    </dgm:pt>
    <dgm:pt modelId="{D04E9BE3-D4CD-4E63-B9FA-FF652D7A69EB}" type="pres">
      <dgm:prSet presAssocID="{B1123B26-252A-411A-8628-232D7E2732AF}" presName="hierRoot2" presStyleCnt="0">
        <dgm:presLayoutVars>
          <dgm:hierBranch val="hang"/>
        </dgm:presLayoutVars>
      </dgm:prSet>
      <dgm:spPr/>
      <dgm:t>
        <a:bodyPr/>
        <a:lstStyle/>
        <a:p>
          <a:endParaRPr lang="pt-BR"/>
        </a:p>
      </dgm:t>
    </dgm:pt>
    <dgm:pt modelId="{77717905-DEA2-4414-88C2-9FAE8E73047A}" type="pres">
      <dgm:prSet presAssocID="{B1123B26-252A-411A-8628-232D7E2732AF}" presName="rootComposite" presStyleCnt="0"/>
      <dgm:spPr/>
      <dgm:t>
        <a:bodyPr/>
        <a:lstStyle/>
        <a:p>
          <a:endParaRPr lang="pt-BR"/>
        </a:p>
      </dgm:t>
    </dgm:pt>
    <dgm:pt modelId="{A5E98CE0-B56B-4053-9709-426810B1CC4D}" type="pres">
      <dgm:prSet presAssocID="{B1123B26-252A-411A-8628-232D7E2732AF}" presName="rootText" presStyleLbl="node3" presStyleIdx="11" presStyleCnt="12">
        <dgm:presLayoutVars>
          <dgm:chPref val="3"/>
        </dgm:presLayoutVars>
      </dgm:prSet>
      <dgm:spPr/>
      <dgm:t>
        <a:bodyPr/>
        <a:lstStyle/>
        <a:p>
          <a:endParaRPr lang="pt-BR"/>
        </a:p>
      </dgm:t>
    </dgm:pt>
    <dgm:pt modelId="{8EB7432D-AFE4-4B9C-BFEF-D4045F8C67C0}" type="pres">
      <dgm:prSet presAssocID="{B1123B26-252A-411A-8628-232D7E2732AF}" presName="rootConnector" presStyleLbl="node3" presStyleIdx="11" presStyleCnt="12"/>
      <dgm:spPr/>
      <dgm:t>
        <a:bodyPr/>
        <a:lstStyle/>
        <a:p>
          <a:endParaRPr lang="pt-BR"/>
        </a:p>
      </dgm:t>
    </dgm:pt>
    <dgm:pt modelId="{990E229A-51EA-4EA7-89D3-56E3626FF9A4}" type="pres">
      <dgm:prSet presAssocID="{B1123B26-252A-411A-8628-232D7E2732AF}" presName="hierChild4" presStyleCnt="0"/>
      <dgm:spPr/>
      <dgm:t>
        <a:bodyPr/>
        <a:lstStyle/>
        <a:p>
          <a:endParaRPr lang="pt-BR"/>
        </a:p>
      </dgm:t>
    </dgm:pt>
    <dgm:pt modelId="{9D19DA34-14DC-4812-9931-426506B9513B}" type="pres">
      <dgm:prSet presAssocID="{B1123B26-252A-411A-8628-232D7E2732AF}" presName="hierChild5" presStyleCnt="0"/>
      <dgm:spPr/>
      <dgm:t>
        <a:bodyPr/>
        <a:lstStyle/>
        <a:p>
          <a:endParaRPr lang="pt-BR"/>
        </a:p>
      </dgm:t>
    </dgm:pt>
    <dgm:pt modelId="{ADDDA9C6-46A8-4305-B279-F7BB1A79B297}" type="pres">
      <dgm:prSet presAssocID="{952822F8-42B9-4BB3-A062-ED81B2A966F2}" presName="hierChild5" presStyleCnt="0"/>
      <dgm:spPr/>
      <dgm:t>
        <a:bodyPr/>
        <a:lstStyle/>
        <a:p>
          <a:endParaRPr lang="pt-BR"/>
        </a:p>
      </dgm:t>
    </dgm:pt>
    <dgm:pt modelId="{FDB35E5B-0697-4BB0-BC89-36C7B813DF56}" type="pres">
      <dgm:prSet presAssocID="{487395E0-F5EC-47FC-88DF-A49C5F313DAE}" presName="hierChild3" presStyleCnt="0"/>
      <dgm:spPr/>
      <dgm:t>
        <a:bodyPr/>
        <a:lstStyle/>
        <a:p>
          <a:endParaRPr lang="pt-BR"/>
        </a:p>
      </dgm:t>
    </dgm:pt>
  </dgm:ptLst>
  <dgm:cxnLst>
    <dgm:cxn modelId="{6232CBC1-DEB3-485D-92D7-B01A2617E1F4}" type="presOf" srcId="{0C94EAEA-9438-4EB3-BAFC-0027B441EE33}" destId="{6FCC6362-13DB-4A7E-9DBC-BDCAC95B0F8F}" srcOrd="0" destOrd="0" presId="urn:microsoft.com/office/officeart/2005/8/layout/orgChart1"/>
    <dgm:cxn modelId="{435F7B97-2ACC-4594-B4C6-338F04ED8AD4}" type="presOf" srcId="{ADDC48AE-AAEF-4417-86D2-DF7871918083}" destId="{A4F53CC6-0EAC-4810-9131-AB37462D35B3}" srcOrd="0" destOrd="0" presId="urn:microsoft.com/office/officeart/2005/8/layout/orgChart1"/>
    <dgm:cxn modelId="{E80F47C6-24B8-4188-AFC5-31E15E0DE647}" type="presOf" srcId="{F3689306-DA09-4DFB-A38B-DE8C40C9961E}" destId="{EED1E239-D95A-4E91-9B90-8C0367D99339}" srcOrd="0" destOrd="0" presId="urn:microsoft.com/office/officeart/2005/8/layout/orgChart1"/>
    <dgm:cxn modelId="{C2530E0D-44FC-4FC5-AF1E-686A0512F10B}" type="presOf" srcId="{40A55D98-B669-4519-82C9-78E9964F98F0}" destId="{A19A092B-3726-45D5-8EEF-95430F23B4C8}" srcOrd="1" destOrd="0" presId="urn:microsoft.com/office/officeart/2005/8/layout/orgChart1"/>
    <dgm:cxn modelId="{C48304BB-2A4F-4118-9F48-122ADA56E423}" type="presOf" srcId="{40A55D98-B669-4519-82C9-78E9964F98F0}" destId="{1541497A-E456-4573-9979-698D65075312}" srcOrd="0" destOrd="0" presId="urn:microsoft.com/office/officeart/2005/8/layout/orgChart1"/>
    <dgm:cxn modelId="{2FDCADCF-E4B7-4A7A-B9AB-78B8D7605D99}" type="presOf" srcId="{EC1B3C5F-72E0-405E-95CA-31566530DD00}" destId="{B5713755-E939-4B32-BA61-F938E7328BDB}" srcOrd="1" destOrd="0" presId="urn:microsoft.com/office/officeart/2005/8/layout/orgChart1"/>
    <dgm:cxn modelId="{6FD867F0-14D8-44AB-B639-62ECE41E55F2}" srcId="{10AABA41-7401-406D-9DB3-38FE6316F492}" destId="{2A357862-FBF0-4B03-99D8-0BA7AE290B25}" srcOrd="2" destOrd="0" parTransId="{CDC9E55F-294F-467E-A6DB-DEE07876EA47}" sibTransId="{52D33AED-95B4-4D69-8C8F-D00637FF1C2A}"/>
    <dgm:cxn modelId="{E303A47A-ECB3-4CAE-8B21-D71E3413B11A}" type="presOf" srcId="{E48551EF-DD42-4478-9472-E3C2EEB371C0}" destId="{242CC386-8AC9-40B5-B310-926E4412D8F3}" srcOrd="1" destOrd="0" presId="urn:microsoft.com/office/officeart/2005/8/layout/orgChart1"/>
    <dgm:cxn modelId="{C000AA91-2A69-4771-B405-B3BFF651CEF0}" type="presOf" srcId="{51B88AC8-FB80-4C40-BE0E-333BB5D261FB}" destId="{E6BB6BEB-9B44-4536-B8ED-63815AA491F3}" srcOrd="0" destOrd="0" presId="urn:microsoft.com/office/officeart/2005/8/layout/orgChart1"/>
    <dgm:cxn modelId="{270A82EE-8A9C-4B1B-9FCC-43649F682BF7}" type="presOf" srcId="{EC1B3C5F-72E0-405E-95CA-31566530DD00}" destId="{889A23B1-B568-4D96-9EAC-79B1C69248ED}" srcOrd="0" destOrd="0" presId="urn:microsoft.com/office/officeart/2005/8/layout/orgChart1"/>
    <dgm:cxn modelId="{08B18937-7201-4FAB-8034-2CB29EC5B4C9}" type="presOf" srcId="{CDC9E55F-294F-467E-A6DB-DEE07876EA47}" destId="{7E24200E-AE9B-43F6-B026-30630CF999E5}" srcOrd="0" destOrd="0" presId="urn:microsoft.com/office/officeart/2005/8/layout/orgChart1"/>
    <dgm:cxn modelId="{5163DD8E-4E49-4DB5-84E3-B3B6168C19A2}" srcId="{952822F8-42B9-4BB3-A062-ED81B2A966F2}" destId="{40A55D98-B669-4519-82C9-78E9964F98F0}" srcOrd="3" destOrd="0" parTransId="{D3C8ABD9-896D-4D48-AFC0-1CD01872EF36}" sibTransId="{D5DA9F2B-1F6D-4FAF-AE52-E8B001AC4A25}"/>
    <dgm:cxn modelId="{066ACB7C-000B-4056-A1E9-0F4FE7BE72C1}" type="presOf" srcId="{E8834E67-010F-42FA-90B3-2C6CC676C15F}" destId="{AEA32ACA-C6D4-41AD-A822-E74B611823A1}" srcOrd="0" destOrd="0" presId="urn:microsoft.com/office/officeart/2005/8/layout/orgChart1"/>
    <dgm:cxn modelId="{C07DADC4-0A7B-4097-AE82-4B23F255A6E9}" srcId="{952822F8-42B9-4BB3-A062-ED81B2A966F2}" destId="{E48551EF-DD42-4478-9472-E3C2EEB371C0}" srcOrd="2" destOrd="0" parTransId="{6EE31655-FC37-4A76-A543-CCF9E4F79634}" sibTransId="{677F4DC4-3786-493B-BFAD-A94D270E9684}"/>
    <dgm:cxn modelId="{872C43B7-6B51-4B7C-8824-8CD1391A8E7C}" srcId="{10AABA41-7401-406D-9DB3-38FE6316F492}" destId="{EC1B3C5F-72E0-405E-95CA-31566530DD00}" srcOrd="0" destOrd="0" parTransId="{E8834E67-010F-42FA-90B3-2C6CC676C15F}" sibTransId="{5B9B833A-52B8-42C7-8BA9-5ADE97C5C5B3}"/>
    <dgm:cxn modelId="{3A99EDFA-DDAB-4A89-BF16-5C3DE8A068CF}" type="presOf" srcId="{D06B17C7-634D-40E2-BE6A-07DA20C1186B}" destId="{0E75145F-20D2-4997-B066-86DDCCCD04B3}" srcOrd="0" destOrd="0" presId="urn:microsoft.com/office/officeart/2005/8/layout/orgChart1"/>
    <dgm:cxn modelId="{4D4684F2-EB7C-4D39-B937-884742361824}" type="presOf" srcId="{6E7A84D8-66CA-4DA8-BCDC-16E0FB927837}" destId="{06CC4A00-0343-445D-A263-DF6FF6E0DAA3}" srcOrd="0" destOrd="0" presId="urn:microsoft.com/office/officeart/2005/8/layout/orgChart1"/>
    <dgm:cxn modelId="{A1BACA67-4012-4DA1-A061-895B643DCCAC}" type="presOf" srcId="{553E8740-FDB6-48A7-AFD8-E2B044922C73}" destId="{A35D7D86-5CE3-4EB2-9FD9-2C78C061FDD8}" srcOrd="0" destOrd="0" presId="urn:microsoft.com/office/officeart/2005/8/layout/orgChart1"/>
    <dgm:cxn modelId="{2EE0D857-A603-4124-8F26-5D23E5841456}" type="presOf" srcId="{7C897EE1-388B-4A58-A656-891261C9BD28}" destId="{D1BDB83B-63F0-4D41-8708-0327605CAED9}" srcOrd="0" destOrd="0" presId="urn:microsoft.com/office/officeart/2005/8/layout/orgChart1"/>
    <dgm:cxn modelId="{602ABA02-2104-4A14-B829-23382AD06C77}" srcId="{10AABA41-7401-406D-9DB3-38FE6316F492}" destId="{8329014C-A5B6-411E-8D7F-2581FA582FC9}" srcOrd="3" destOrd="0" parTransId="{34606F58-A508-4A36-9390-BAFA025675DF}" sibTransId="{0B65F98C-2AA6-4EEF-83DC-C4DECF483B36}"/>
    <dgm:cxn modelId="{5A7E284A-69BA-4828-9A83-51C6E7AE1DCA}" srcId="{10AABA41-7401-406D-9DB3-38FE6316F492}" destId="{553E8740-FDB6-48A7-AFD8-E2B044922C73}" srcOrd="4" destOrd="0" parTransId="{AD06F518-53A7-4591-BD55-824271AEB510}" sibTransId="{60D7337F-E896-4999-95FA-E726287F5CE7}"/>
    <dgm:cxn modelId="{9E6CF658-72DE-4BEA-AAAC-08321EA87A97}" srcId="{10AABA41-7401-406D-9DB3-38FE6316F492}" destId="{51B88AC8-FB80-4C40-BE0E-333BB5D261FB}" srcOrd="5" destOrd="0" parTransId="{FB00DB5D-6860-4F37-BA39-EE23025E483B}" sibTransId="{60FC8774-8C06-49A1-8A38-58B416AAB0B9}"/>
    <dgm:cxn modelId="{ED248BB1-4FBA-4244-BD1B-A6F23BF37989}" type="presOf" srcId="{2A357862-FBF0-4B03-99D8-0BA7AE290B25}" destId="{4D68320F-08E2-4CE7-9B8F-CF4AF5C37894}" srcOrd="0" destOrd="0" presId="urn:microsoft.com/office/officeart/2005/8/layout/orgChart1"/>
    <dgm:cxn modelId="{C980D511-12FD-4CCE-B7BE-31BD0C29333C}" type="presOf" srcId="{FB00DB5D-6860-4F37-BA39-EE23025E483B}" destId="{AF5C4686-4B1B-4B14-B54B-B2E2A2214874}" srcOrd="0" destOrd="0" presId="urn:microsoft.com/office/officeart/2005/8/layout/orgChart1"/>
    <dgm:cxn modelId="{9D6C280C-5CC4-4E2A-8A74-03F5A1A4D246}" srcId="{952822F8-42B9-4BB3-A062-ED81B2A966F2}" destId="{D06B17C7-634D-40E2-BE6A-07DA20C1186B}" srcOrd="1" destOrd="0" parTransId="{3B50FCDE-AA68-4852-917B-FBC380888B12}" sibTransId="{AA96EB50-18BD-441C-90FD-D713CDE40E50}"/>
    <dgm:cxn modelId="{D42B0D18-7DDA-43BF-AA5A-2BF205D2F497}" type="presOf" srcId="{8329014C-A5B6-411E-8D7F-2581FA582FC9}" destId="{64A24559-3C4F-408C-8B36-65746397873D}" srcOrd="0" destOrd="0" presId="urn:microsoft.com/office/officeart/2005/8/layout/orgChart1"/>
    <dgm:cxn modelId="{0D53ECFC-62FD-4B0A-940F-EE5A21CD1DDC}" type="presOf" srcId="{A8C1FA18-06E3-4C8A-956D-F183BE334EDA}" destId="{A7CAAE92-D7BB-4FCF-B061-ACBB8D970647}" srcOrd="0" destOrd="0" presId="urn:microsoft.com/office/officeart/2005/8/layout/orgChart1"/>
    <dgm:cxn modelId="{80548182-2847-4B32-9AD9-75633AC8D228}" srcId="{487395E0-F5EC-47FC-88DF-A49C5F313DAE}" destId="{952822F8-42B9-4BB3-A062-ED81B2A966F2}" srcOrd="1" destOrd="0" parTransId="{6E7A84D8-66CA-4DA8-BCDC-16E0FB927837}" sibTransId="{6421B2DA-4F0E-4A6C-9630-67C1E5D24286}"/>
    <dgm:cxn modelId="{1F14759A-193F-4CD0-AC4C-5491FD15D361}" type="presOf" srcId="{48B9CD15-9BDD-4EF4-8F90-00205DAE3AC6}" destId="{0EE0772E-95D1-4148-81BB-A1A1FC79DD15}" srcOrd="0" destOrd="0" presId="urn:microsoft.com/office/officeart/2005/8/layout/orgChart1"/>
    <dgm:cxn modelId="{D9DCD3A7-5CB7-4A93-8D10-6D67A40C073F}" type="presOf" srcId="{0C94EAEA-9438-4EB3-BAFC-0027B441EE33}" destId="{59EC5526-D966-49A1-9699-3CE91DB63698}" srcOrd="1" destOrd="0" presId="urn:microsoft.com/office/officeart/2005/8/layout/orgChart1"/>
    <dgm:cxn modelId="{4425B741-A82D-4DF6-BC73-DCE858E4B45C}" type="presOf" srcId="{553E8740-FDB6-48A7-AFD8-E2B044922C73}" destId="{B62939A7-036C-4FC6-A00F-A6B427010029}" srcOrd="1" destOrd="0" presId="urn:microsoft.com/office/officeart/2005/8/layout/orgChart1"/>
    <dgm:cxn modelId="{B48B60DC-AA94-405E-B93E-E8C46AC5C649}" srcId="{10AABA41-7401-406D-9DB3-38FE6316F492}" destId="{ADDC48AE-AAEF-4417-86D2-DF7871918083}" srcOrd="1" destOrd="0" parTransId="{AFE20D61-F139-4283-BC5E-3FF10034D230}" sibTransId="{9ABCF65B-585F-4CF6-A1E0-71B4689EA57E}"/>
    <dgm:cxn modelId="{D1F1F806-464F-4379-8F0F-99D4B6114AFB}" srcId="{952822F8-42B9-4BB3-A062-ED81B2A966F2}" destId="{4FB90E9B-5B37-4B90-B03B-FA3721385FF6}" srcOrd="4" destOrd="0" parTransId="{77A5CA44-E943-4D1F-A9A7-6519DF3C950B}" sibTransId="{2D467760-CD23-4CFE-91E2-5839C65BBC8F}"/>
    <dgm:cxn modelId="{959F489B-DAFD-4A34-9BDB-ABA77136A308}" type="presOf" srcId="{E48551EF-DD42-4478-9472-E3C2EEB371C0}" destId="{ED1D52A6-FBC8-42BF-A7DE-354A65D8028F}" srcOrd="0" destOrd="0" presId="urn:microsoft.com/office/officeart/2005/8/layout/orgChart1"/>
    <dgm:cxn modelId="{634376B1-D004-4D97-B9A0-ED5BB7F0D352}" type="presOf" srcId="{B1123B26-252A-411A-8628-232D7E2732AF}" destId="{8EB7432D-AFE4-4B9C-BFEF-D4045F8C67C0}" srcOrd="1" destOrd="0" presId="urn:microsoft.com/office/officeart/2005/8/layout/orgChart1"/>
    <dgm:cxn modelId="{178C161D-6380-48CA-A00B-850C04BA415A}" type="presOf" srcId="{952822F8-42B9-4BB3-A062-ED81B2A966F2}" destId="{B66E6395-487E-4A6C-A99A-32683F26FC9E}" srcOrd="1" destOrd="0" presId="urn:microsoft.com/office/officeart/2005/8/layout/orgChart1"/>
    <dgm:cxn modelId="{9E1E66CA-3CEF-4E6D-B95F-8FE20C052AB4}" type="presOf" srcId="{8329014C-A5B6-411E-8D7F-2581FA582FC9}" destId="{415E30E6-7299-4552-B376-FE6CBCDDA669}" srcOrd="1" destOrd="0" presId="urn:microsoft.com/office/officeart/2005/8/layout/orgChart1"/>
    <dgm:cxn modelId="{7A54F8F6-169C-45F4-9709-DCE360E1A75D}" type="presOf" srcId="{ADDC48AE-AAEF-4417-86D2-DF7871918083}" destId="{E2766864-6E71-4C0A-B0A9-5CA4EDAB3D72}" srcOrd="1" destOrd="0" presId="urn:microsoft.com/office/officeart/2005/8/layout/orgChart1"/>
    <dgm:cxn modelId="{60566510-B60D-4815-BDC6-5683E36CF768}" srcId="{952822F8-42B9-4BB3-A062-ED81B2A966F2}" destId="{B1123B26-252A-411A-8628-232D7E2732AF}" srcOrd="5" destOrd="0" parTransId="{7C897EE1-388B-4A58-A656-891261C9BD28}" sibTransId="{D7E0B64D-1A93-40E5-A74B-DFDCFFA678BF}"/>
    <dgm:cxn modelId="{B45F7E93-E5F1-4BDD-8F72-14C250A441AB}" type="presOf" srcId="{D06B17C7-634D-40E2-BE6A-07DA20C1186B}" destId="{FA2F75A5-C1B2-4140-BD73-80DBB5011EB3}" srcOrd="1" destOrd="0" presId="urn:microsoft.com/office/officeart/2005/8/layout/orgChart1"/>
    <dgm:cxn modelId="{A8B76728-8F7D-46E5-B67B-2CEE5158B71B}" srcId="{F3689306-DA09-4DFB-A38B-DE8C40C9961E}" destId="{487395E0-F5EC-47FC-88DF-A49C5F313DAE}" srcOrd="0" destOrd="0" parTransId="{373B0EB3-A55C-4705-B96A-D344AF9682AB}" sibTransId="{7F36F170-119A-4E7E-9886-1D93F522AB1E}"/>
    <dgm:cxn modelId="{DB7AE595-7A5E-41C9-9481-F1A20D6999BB}" type="presOf" srcId="{4FB90E9B-5B37-4B90-B03B-FA3721385FF6}" destId="{6998DDC4-1A9F-4D5F-B01E-B1949ACE3A87}" srcOrd="1" destOrd="0" presId="urn:microsoft.com/office/officeart/2005/8/layout/orgChart1"/>
    <dgm:cxn modelId="{56C8CCA9-6165-49FE-BB22-42F8D302806E}" srcId="{487395E0-F5EC-47FC-88DF-A49C5F313DAE}" destId="{10AABA41-7401-406D-9DB3-38FE6316F492}" srcOrd="0" destOrd="0" parTransId="{48B9CD15-9BDD-4EF4-8F90-00205DAE3AC6}" sibTransId="{57E4C49A-650D-401A-9B6F-A461572FB780}"/>
    <dgm:cxn modelId="{21D9F076-4974-48CF-93EF-BD6D6829654C}" srcId="{952822F8-42B9-4BB3-A062-ED81B2A966F2}" destId="{0C94EAEA-9438-4EB3-BAFC-0027B441EE33}" srcOrd="0" destOrd="0" parTransId="{A8C1FA18-06E3-4C8A-956D-F183BE334EDA}" sibTransId="{8D9A37FB-0A30-4EB6-B338-B0F40ED62543}"/>
    <dgm:cxn modelId="{22AA7C15-4E4F-4951-B578-938F35FCDB56}" type="presOf" srcId="{4FB90E9B-5B37-4B90-B03B-FA3721385FF6}" destId="{59041F2A-DCD2-4496-B834-061718079B21}" srcOrd="0" destOrd="0" presId="urn:microsoft.com/office/officeart/2005/8/layout/orgChart1"/>
    <dgm:cxn modelId="{107802F1-DD1B-4E50-9266-68810A14C31B}" type="presOf" srcId="{6EE31655-FC37-4A76-A543-CCF9E4F79634}" destId="{9B95FCD7-2BE4-4BC5-8B34-D83728616C5C}" srcOrd="0" destOrd="0" presId="urn:microsoft.com/office/officeart/2005/8/layout/orgChart1"/>
    <dgm:cxn modelId="{7064585C-8C61-4C67-8B7C-382672E6A36C}" type="presOf" srcId="{51B88AC8-FB80-4C40-BE0E-333BB5D261FB}" destId="{0E00358F-FA3E-4C64-A7DF-C662624FB161}" srcOrd="1" destOrd="0" presId="urn:microsoft.com/office/officeart/2005/8/layout/orgChart1"/>
    <dgm:cxn modelId="{6D21B38B-1A21-457B-8C12-84F9AB6CF647}" type="presOf" srcId="{3B50FCDE-AA68-4852-917B-FBC380888B12}" destId="{7B475291-FF87-4296-8886-9EDF934B9FDD}" srcOrd="0" destOrd="0" presId="urn:microsoft.com/office/officeart/2005/8/layout/orgChart1"/>
    <dgm:cxn modelId="{9B6D9E81-7C64-4C9C-B009-B715F19F749C}" type="presOf" srcId="{77A5CA44-E943-4D1F-A9A7-6519DF3C950B}" destId="{A77D5E8E-739B-48CE-8621-2550CFE3E542}" srcOrd="0" destOrd="0" presId="urn:microsoft.com/office/officeart/2005/8/layout/orgChart1"/>
    <dgm:cxn modelId="{F9D0F331-48E5-4F54-BC8A-1C1B59E3E631}" type="presOf" srcId="{952822F8-42B9-4BB3-A062-ED81B2A966F2}" destId="{0DA7C34B-F7D6-4305-81A9-E16E348B712E}" srcOrd="0" destOrd="0" presId="urn:microsoft.com/office/officeart/2005/8/layout/orgChart1"/>
    <dgm:cxn modelId="{0F90CA74-8098-4451-82C5-57E5F1DAE4FE}" type="presOf" srcId="{2A357862-FBF0-4B03-99D8-0BA7AE290B25}" destId="{BC8D3312-23D2-4DBE-BAFF-2F62F882081A}" srcOrd="1" destOrd="0" presId="urn:microsoft.com/office/officeart/2005/8/layout/orgChart1"/>
    <dgm:cxn modelId="{2A3781BB-1AA4-4069-8116-AC2979F0BC9C}" type="presOf" srcId="{34606F58-A508-4A36-9390-BAFA025675DF}" destId="{D877E1CA-AA6A-4A35-8B0E-7E768FE464D5}" srcOrd="0" destOrd="0" presId="urn:microsoft.com/office/officeart/2005/8/layout/orgChart1"/>
    <dgm:cxn modelId="{82552737-DC80-4931-85CD-A7EC49DB58C2}" type="presOf" srcId="{AFE20D61-F139-4283-BC5E-3FF10034D230}" destId="{F105995F-57EB-4077-AA4F-AF9BD3BBF7F5}" srcOrd="0" destOrd="0" presId="urn:microsoft.com/office/officeart/2005/8/layout/orgChart1"/>
    <dgm:cxn modelId="{8A8E138E-1170-4E16-AE1B-B910FF047398}" type="presOf" srcId="{D3C8ABD9-896D-4D48-AFC0-1CD01872EF36}" destId="{54515059-E79A-4ACF-A9F4-730E91DC84E4}" srcOrd="0" destOrd="0" presId="urn:microsoft.com/office/officeart/2005/8/layout/orgChart1"/>
    <dgm:cxn modelId="{2306EA98-4184-4953-A47F-724B57A6582A}" type="presOf" srcId="{AD06F518-53A7-4591-BD55-824271AEB510}" destId="{4614881A-3924-43C5-8E6B-8CBBD01CB3DC}" srcOrd="0" destOrd="0" presId="urn:microsoft.com/office/officeart/2005/8/layout/orgChart1"/>
    <dgm:cxn modelId="{E5C1F99A-7A7B-44C0-90DF-4259A1AD7A75}" type="presOf" srcId="{487395E0-F5EC-47FC-88DF-A49C5F313DAE}" destId="{AD081C5F-9867-4858-86A7-B975B4FFACAF}" srcOrd="0" destOrd="0" presId="urn:microsoft.com/office/officeart/2005/8/layout/orgChart1"/>
    <dgm:cxn modelId="{F609A7AF-EAFF-48C4-B36F-28E9B41FDA9F}" type="presOf" srcId="{10AABA41-7401-406D-9DB3-38FE6316F492}" destId="{E8FA9EC9-8B55-4799-B4DE-2BC6AB096851}" srcOrd="1" destOrd="0" presId="urn:microsoft.com/office/officeart/2005/8/layout/orgChart1"/>
    <dgm:cxn modelId="{7A65D669-385E-4238-9715-F55BFE548677}" type="presOf" srcId="{B1123B26-252A-411A-8628-232D7E2732AF}" destId="{A5E98CE0-B56B-4053-9709-426810B1CC4D}" srcOrd="0" destOrd="0" presId="urn:microsoft.com/office/officeart/2005/8/layout/orgChart1"/>
    <dgm:cxn modelId="{3F8BB234-13FE-46B2-83F9-8995039BD73D}" type="presOf" srcId="{10AABA41-7401-406D-9DB3-38FE6316F492}" destId="{DD824896-0085-4A7C-A9D3-FC1F48D9B3E3}" srcOrd="0" destOrd="0" presId="urn:microsoft.com/office/officeart/2005/8/layout/orgChart1"/>
    <dgm:cxn modelId="{04523197-442F-43E2-8065-BB831C0C3993}" type="presOf" srcId="{487395E0-F5EC-47FC-88DF-A49C5F313DAE}" destId="{02085C7A-A48B-4A59-BB26-76156C8677BC}" srcOrd="1" destOrd="0" presId="urn:microsoft.com/office/officeart/2005/8/layout/orgChart1"/>
    <dgm:cxn modelId="{08C4B19D-0058-4ECB-8FA2-8A50B9E82D28}" type="presParOf" srcId="{EED1E239-D95A-4E91-9B90-8C0367D99339}" destId="{42FA2BF6-618C-4889-A121-28DDD3B5E646}" srcOrd="0" destOrd="0" presId="urn:microsoft.com/office/officeart/2005/8/layout/orgChart1"/>
    <dgm:cxn modelId="{6C17C8CB-662F-4555-826A-71925870DFC8}" type="presParOf" srcId="{42FA2BF6-618C-4889-A121-28DDD3B5E646}" destId="{78C673ED-6BFA-410D-BBDC-A0315BAA9CF4}" srcOrd="0" destOrd="0" presId="urn:microsoft.com/office/officeart/2005/8/layout/orgChart1"/>
    <dgm:cxn modelId="{957CB12A-30CC-42F0-8E85-3557A2D1F285}" type="presParOf" srcId="{78C673ED-6BFA-410D-BBDC-A0315BAA9CF4}" destId="{AD081C5F-9867-4858-86A7-B975B4FFACAF}" srcOrd="0" destOrd="0" presId="urn:microsoft.com/office/officeart/2005/8/layout/orgChart1"/>
    <dgm:cxn modelId="{6D06A2E3-3284-4A68-8899-9B682857754A}" type="presParOf" srcId="{78C673ED-6BFA-410D-BBDC-A0315BAA9CF4}" destId="{02085C7A-A48B-4A59-BB26-76156C8677BC}" srcOrd="1" destOrd="0" presId="urn:microsoft.com/office/officeart/2005/8/layout/orgChart1"/>
    <dgm:cxn modelId="{05617989-9EB7-4EE7-88F4-72E681C596A9}" type="presParOf" srcId="{42FA2BF6-618C-4889-A121-28DDD3B5E646}" destId="{34925A1E-D887-4385-8860-31D4C5F4B9D5}" srcOrd="1" destOrd="0" presId="urn:microsoft.com/office/officeart/2005/8/layout/orgChart1"/>
    <dgm:cxn modelId="{67C06A71-4F94-4AEE-ABB2-D636139854BC}" type="presParOf" srcId="{34925A1E-D887-4385-8860-31D4C5F4B9D5}" destId="{0EE0772E-95D1-4148-81BB-A1A1FC79DD15}" srcOrd="0" destOrd="0" presId="urn:microsoft.com/office/officeart/2005/8/layout/orgChart1"/>
    <dgm:cxn modelId="{0CD7E53C-DAE9-48AF-9130-22E6A97A6561}" type="presParOf" srcId="{34925A1E-D887-4385-8860-31D4C5F4B9D5}" destId="{5B30AC96-FD13-4F3D-B1B7-181D58827648}" srcOrd="1" destOrd="0" presId="urn:microsoft.com/office/officeart/2005/8/layout/orgChart1"/>
    <dgm:cxn modelId="{D46B8911-ED03-4688-83D0-401BA39060C3}" type="presParOf" srcId="{5B30AC96-FD13-4F3D-B1B7-181D58827648}" destId="{6AD571F1-F2CF-4D02-9FB3-28593E73BDB1}" srcOrd="0" destOrd="0" presId="urn:microsoft.com/office/officeart/2005/8/layout/orgChart1"/>
    <dgm:cxn modelId="{9748D8B1-F403-488D-B5D6-C45DC3B8A8EF}" type="presParOf" srcId="{6AD571F1-F2CF-4D02-9FB3-28593E73BDB1}" destId="{DD824896-0085-4A7C-A9D3-FC1F48D9B3E3}" srcOrd="0" destOrd="0" presId="urn:microsoft.com/office/officeart/2005/8/layout/orgChart1"/>
    <dgm:cxn modelId="{6CB099DA-A871-4A8D-9790-86AB3AEB7DE3}" type="presParOf" srcId="{6AD571F1-F2CF-4D02-9FB3-28593E73BDB1}" destId="{E8FA9EC9-8B55-4799-B4DE-2BC6AB096851}" srcOrd="1" destOrd="0" presId="urn:microsoft.com/office/officeart/2005/8/layout/orgChart1"/>
    <dgm:cxn modelId="{125B7AD6-E5E2-4C6B-899D-13CA47F9C551}" type="presParOf" srcId="{5B30AC96-FD13-4F3D-B1B7-181D58827648}" destId="{2E72D3CC-5829-44F7-8D81-975FD2A56C56}" srcOrd="1" destOrd="0" presId="urn:microsoft.com/office/officeart/2005/8/layout/orgChart1"/>
    <dgm:cxn modelId="{D76C613C-938C-42BF-B532-97A1E2B348EC}" type="presParOf" srcId="{2E72D3CC-5829-44F7-8D81-975FD2A56C56}" destId="{AEA32ACA-C6D4-41AD-A822-E74B611823A1}" srcOrd="0" destOrd="0" presId="urn:microsoft.com/office/officeart/2005/8/layout/orgChart1"/>
    <dgm:cxn modelId="{4B8E9667-D14D-4D50-A1E6-24433F7D67D7}" type="presParOf" srcId="{2E72D3CC-5829-44F7-8D81-975FD2A56C56}" destId="{3D097D3F-1714-4580-BCB5-696A309E22F3}" srcOrd="1" destOrd="0" presId="urn:microsoft.com/office/officeart/2005/8/layout/orgChart1"/>
    <dgm:cxn modelId="{32734C8F-D04B-4E81-BEEC-5A32CC741C6B}" type="presParOf" srcId="{3D097D3F-1714-4580-BCB5-696A309E22F3}" destId="{ED956128-BA3D-477E-A16F-203C185B5758}" srcOrd="0" destOrd="0" presId="urn:microsoft.com/office/officeart/2005/8/layout/orgChart1"/>
    <dgm:cxn modelId="{95BAE297-1A41-4AE8-BD29-54A4B46BFE20}" type="presParOf" srcId="{ED956128-BA3D-477E-A16F-203C185B5758}" destId="{889A23B1-B568-4D96-9EAC-79B1C69248ED}" srcOrd="0" destOrd="0" presId="urn:microsoft.com/office/officeart/2005/8/layout/orgChart1"/>
    <dgm:cxn modelId="{26581F49-60DD-4A3E-9020-8B53AD3A66DE}" type="presParOf" srcId="{ED956128-BA3D-477E-A16F-203C185B5758}" destId="{B5713755-E939-4B32-BA61-F938E7328BDB}" srcOrd="1" destOrd="0" presId="urn:microsoft.com/office/officeart/2005/8/layout/orgChart1"/>
    <dgm:cxn modelId="{6391A8C2-199B-4E07-B7D2-A08A39DC01D9}" type="presParOf" srcId="{3D097D3F-1714-4580-BCB5-696A309E22F3}" destId="{726791D1-A000-44E2-BD30-CE23DE8A60A9}" srcOrd="1" destOrd="0" presId="urn:microsoft.com/office/officeart/2005/8/layout/orgChart1"/>
    <dgm:cxn modelId="{F0DFC2A3-4628-4388-A990-C582E046C09E}" type="presParOf" srcId="{3D097D3F-1714-4580-BCB5-696A309E22F3}" destId="{D29B7648-E870-4197-AF9E-C6397B54E144}" srcOrd="2" destOrd="0" presId="urn:microsoft.com/office/officeart/2005/8/layout/orgChart1"/>
    <dgm:cxn modelId="{C1FDE1DC-0B51-43FD-92FC-50901F470EE5}" type="presParOf" srcId="{2E72D3CC-5829-44F7-8D81-975FD2A56C56}" destId="{F105995F-57EB-4077-AA4F-AF9BD3BBF7F5}" srcOrd="2" destOrd="0" presId="urn:microsoft.com/office/officeart/2005/8/layout/orgChart1"/>
    <dgm:cxn modelId="{2FC5A46D-A0B3-4F56-B320-481B85E44BD2}" type="presParOf" srcId="{2E72D3CC-5829-44F7-8D81-975FD2A56C56}" destId="{8651F2B6-CAAD-45B5-8E0F-9E38285997FF}" srcOrd="3" destOrd="0" presId="urn:microsoft.com/office/officeart/2005/8/layout/orgChart1"/>
    <dgm:cxn modelId="{527B1E8B-B715-4C07-AC48-B5B1EFB1CCD8}" type="presParOf" srcId="{8651F2B6-CAAD-45B5-8E0F-9E38285997FF}" destId="{C8DDACF5-B430-4278-BC9C-739822A5BB50}" srcOrd="0" destOrd="0" presId="urn:microsoft.com/office/officeart/2005/8/layout/orgChart1"/>
    <dgm:cxn modelId="{162BECD9-B111-4E36-B84E-BDDE94011D26}" type="presParOf" srcId="{C8DDACF5-B430-4278-BC9C-739822A5BB50}" destId="{A4F53CC6-0EAC-4810-9131-AB37462D35B3}" srcOrd="0" destOrd="0" presId="urn:microsoft.com/office/officeart/2005/8/layout/orgChart1"/>
    <dgm:cxn modelId="{2D1CB39E-7A54-4807-8BD6-8D7DE5BAA8ED}" type="presParOf" srcId="{C8DDACF5-B430-4278-BC9C-739822A5BB50}" destId="{E2766864-6E71-4C0A-B0A9-5CA4EDAB3D72}" srcOrd="1" destOrd="0" presId="urn:microsoft.com/office/officeart/2005/8/layout/orgChart1"/>
    <dgm:cxn modelId="{93CE9215-1DD7-455B-8044-D864BDFD3936}" type="presParOf" srcId="{8651F2B6-CAAD-45B5-8E0F-9E38285997FF}" destId="{68C8059D-275A-4632-B15E-045123390AC9}" srcOrd="1" destOrd="0" presId="urn:microsoft.com/office/officeart/2005/8/layout/orgChart1"/>
    <dgm:cxn modelId="{CAB6344D-29A3-47EF-A330-038EE5DDC8AE}" type="presParOf" srcId="{8651F2B6-CAAD-45B5-8E0F-9E38285997FF}" destId="{513BE6CB-82F3-4154-B348-9D110D64BD3D}" srcOrd="2" destOrd="0" presId="urn:microsoft.com/office/officeart/2005/8/layout/orgChart1"/>
    <dgm:cxn modelId="{813D3B66-81F2-4F54-A81E-F67741486D4E}" type="presParOf" srcId="{2E72D3CC-5829-44F7-8D81-975FD2A56C56}" destId="{7E24200E-AE9B-43F6-B026-30630CF999E5}" srcOrd="4" destOrd="0" presId="urn:microsoft.com/office/officeart/2005/8/layout/orgChart1"/>
    <dgm:cxn modelId="{0B69F66A-8451-49A3-87E7-0864C7B3A901}" type="presParOf" srcId="{2E72D3CC-5829-44F7-8D81-975FD2A56C56}" destId="{0997A7E4-7C9D-4FA7-B342-FB1B9AA312B5}" srcOrd="5" destOrd="0" presId="urn:microsoft.com/office/officeart/2005/8/layout/orgChart1"/>
    <dgm:cxn modelId="{C559D1D7-3D0E-4E28-968A-1287AC031EE8}" type="presParOf" srcId="{0997A7E4-7C9D-4FA7-B342-FB1B9AA312B5}" destId="{00189C5B-8590-4DBF-A9E2-D731FF567648}" srcOrd="0" destOrd="0" presId="urn:microsoft.com/office/officeart/2005/8/layout/orgChart1"/>
    <dgm:cxn modelId="{23F7C8D7-58F5-445C-BF99-E36B1A927781}" type="presParOf" srcId="{00189C5B-8590-4DBF-A9E2-D731FF567648}" destId="{4D68320F-08E2-4CE7-9B8F-CF4AF5C37894}" srcOrd="0" destOrd="0" presId="urn:microsoft.com/office/officeart/2005/8/layout/orgChart1"/>
    <dgm:cxn modelId="{F5209CC1-55D6-4977-B0DB-7133ADD974B5}" type="presParOf" srcId="{00189C5B-8590-4DBF-A9E2-D731FF567648}" destId="{BC8D3312-23D2-4DBE-BAFF-2F62F882081A}" srcOrd="1" destOrd="0" presId="urn:microsoft.com/office/officeart/2005/8/layout/orgChart1"/>
    <dgm:cxn modelId="{D29789F3-F278-4D70-BC97-7E4E171128F9}" type="presParOf" srcId="{0997A7E4-7C9D-4FA7-B342-FB1B9AA312B5}" destId="{093CEC41-BD03-496F-BCDC-D661997A38F5}" srcOrd="1" destOrd="0" presId="urn:microsoft.com/office/officeart/2005/8/layout/orgChart1"/>
    <dgm:cxn modelId="{7B203D05-FB85-4FA5-B9ED-B153C09358ED}" type="presParOf" srcId="{0997A7E4-7C9D-4FA7-B342-FB1B9AA312B5}" destId="{9BF7BC75-70BB-46AD-AEEF-5897BC68FD5A}" srcOrd="2" destOrd="0" presId="urn:microsoft.com/office/officeart/2005/8/layout/orgChart1"/>
    <dgm:cxn modelId="{30B86606-7A56-4D91-BF3B-683EDAB602A3}" type="presParOf" srcId="{2E72D3CC-5829-44F7-8D81-975FD2A56C56}" destId="{D877E1CA-AA6A-4A35-8B0E-7E768FE464D5}" srcOrd="6" destOrd="0" presId="urn:microsoft.com/office/officeart/2005/8/layout/orgChart1"/>
    <dgm:cxn modelId="{C328B9F1-10CB-49B5-B488-298FD4A7D15E}" type="presParOf" srcId="{2E72D3CC-5829-44F7-8D81-975FD2A56C56}" destId="{D5CA15A4-2A2F-4AF2-91CF-40D7B5EE1308}" srcOrd="7" destOrd="0" presId="urn:microsoft.com/office/officeart/2005/8/layout/orgChart1"/>
    <dgm:cxn modelId="{A42B7F8D-746D-495E-A245-80CA7AFF8F3C}" type="presParOf" srcId="{D5CA15A4-2A2F-4AF2-91CF-40D7B5EE1308}" destId="{2498BB4C-5509-4669-9387-5B8C3722267E}" srcOrd="0" destOrd="0" presId="urn:microsoft.com/office/officeart/2005/8/layout/orgChart1"/>
    <dgm:cxn modelId="{74A80F22-B8F2-4550-B8A0-06CACA64BB04}" type="presParOf" srcId="{2498BB4C-5509-4669-9387-5B8C3722267E}" destId="{64A24559-3C4F-408C-8B36-65746397873D}" srcOrd="0" destOrd="0" presId="urn:microsoft.com/office/officeart/2005/8/layout/orgChart1"/>
    <dgm:cxn modelId="{65DD06A4-F0E6-40B2-9797-A9D31FDAA15C}" type="presParOf" srcId="{2498BB4C-5509-4669-9387-5B8C3722267E}" destId="{415E30E6-7299-4552-B376-FE6CBCDDA669}" srcOrd="1" destOrd="0" presId="urn:microsoft.com/office/officeart/2005/8/layout/orgChart1"/>
    <dgm:cxn modelId="{52198EE5-DBD1-4534-91D0-FDB2C3603D95}" type="presParOf" srcId="{D5CA15A4-2A2F-4AF2-91CF-40D7B5EE1308}" destId="{3A390CA9-E641-4BEC-B0E2-447A3C7E46D2}" srcOrd="1" destOrd="0" presId="urn:microsoft.com/office/officeart/2005/8/layout/orgChart1"/>
    <dgm:cxn modelId="{A9EA3632-57D2-474C-BAD0-7338AA45AC13}" type="presParOf" srcId="{D5CA15A4-2A2F-4AF2-91CF-40D7B5EE1308}" destId="{E9EBB85E-A615-4A10-8CD6-FF950AE082E9}" srcOrd="2" destOrd="0" presId="urn:microsoft.com/office/officeart/2005/8/layout/orgChart1"/>
    <dgm:cxn modelId="{4B0613D6-81ED-48B1-BF22-006DD8895C38}" type="presParOf" srcId="{2E72D3CC-5829-44F7-8D81-975FD2A56C56}" destId="{4614881A-3924-43C5-8E6B-8CBBD01CB3DC}" srcOrd="8" destOrd="0" presId="urn:microsoft.com/office/officeart/2005/8/layout/orgChart1"/>
    <dgm:cxn modelId="{D15FE7C1-4450-43DB-B713-76FE84F569F3}" type="presParOf" srcId="{2E72D3CC-5829-44F7-8D81-975FD2A56C56}" destId="{17375233-5005-42F9-902E-2FDE7E2ACB8D}" srcOrd="9" destOrd="0" presId="urn:microsoft.com/office/officeart/2005/8/layout/orgChart1"/>
    <dgm:cxn modelId="{A6AED997-CE46-49B8-9899-7336C0620897}" type="presParOf" srcId="{17375233-5005-42F9-902E-2FDE7E2ACB8D}" destId="{01AA3D7A-1C7D-453E-9C04-340A9558E5FE}" srcOrd="0" destOrd="0" presId="urn:microsoft.com/office/officeart/2005/8/layout/orgChart1"/>
    <dgm:cxn modelId="{A099553D-C0D7-44AC-B3E4-9DFBA07D6C3E}" type="presParOf" srcId="{01AA3D7A-1C7D-453E-9C04-340A9558E5FE}" destId="{A35D7D86-5CE3-4EB2-9FD9-2C78C061FDD8}" srcOrd="0" destOrd="0" presId="urn:microsoft.com/office/officeart/2005/8/layout/orgChart1"/>
    <dgm:cxn modelId="{DFDE8238-3827-4137-BBE1-F35BF1180A91}" type="presParOf" srcId="{01AA3D7A-1C7D-453E-9C04-340A9558E5FE}" destId="{B62939A7-036C-4FC6-A00F-A6B427010029}" srcOrd="1" destOrd="0" presId="urn:microsoft.com/office/officeart/2005/8/layout/orgChart1"/>
    <dgm:cxn modelId="{3C297311-B5B4-4BFC-883E-A1165E77CC04}" type="presParOf" srcId="{17375233-5005-42F9-902E-2FDE7E2ACB8D}" destId="{FE3B08CA-6301-4D16-B89A-F819E47936B1}" srcOrd="1" destOrd="0" presId="urn:microsoft.com/office/officeart/2005/8/layout/orgChart1"/>
    <dgm:cxn modelId="{FEEE03B8-B5DE-4FBE-B321-E021C384E2C3}" type="presParOf" srcId="{17375233-5005-42F9-902E-2FDE7E2ACB8D}" destId="{59BC3CC6-004A-4F93-8B8C-F84F955DEBC8}" srcOrd="2" destOrd="0" presId="urn:microsoft.com/office/officeart/2005/8/layout/orgChart1"/>
    <dgm:cxn modelId="{FE7E8B30-8BE0-42AB-8959-EC2B4F814ECC}" type="presParOf" srcId="{2E72D3CC-5829-44F7-8D81-975FD2A56C56}" destId="{AF5C4686-4B1B-4B14-B54B-B2E2A2214874}" srcOrd="10" destOrd="0" presId="urn:microsoft.com/office/officeart/2005/8/layout/orgChart1"/>
    <dgm:cxn modelId="{027A2111-CC6A-4D04-9657-4A3F4BCF04F4}" type="presParOf" srcId="{2E72D3CC-5829-44F7-8D81-975FD2A56C56}" destId="{791E420F-CFBB-4BCF-9B00-695B72D9535B}" srcOrd="11" destOrd="0" presId="urn:microsoft.com/office/officeart/2005/8/layout/orgChart1"/>
    <dgm:cxn modelId="{D9186F9D-1F25-44AC-B1E3-8EA3BB44A833}" type="presParOf" srcId="{791E420F-CFBB-4BCF-9B00-695B72D9535B}" destId="{8E24A984-1885-4709-8803-74AA8DABBF27}" srcOrd="0" destOrd="0" presId="urn:microsoft.com/office/officeart/2005/8/layout/orgChart1"/>
    <dgm:cxn modelId="{7E36FAA1-657E-452D-8763-24C246780B2A}" type="presParOf" srcId="{8E24A984-1885-4709-8803-74AA8DABBF27}" destId="{E6BB6BEB-9B44-4536-B8ED-63815AA491F3}" srcOrd="0" destOrd="0" presId="urn:microsoft.com/office/officeart/2005/8/layout/orgChart1"/>
    <dgm:cxn modelId="{9697C4B5-54BF-48DB-A7CF-3608CA57CA81}" type="presParOf" srcId="{8E24A984-1885-4709-8803-74AA8DABBF27}" destId="{0E00358F-FA3E-4C64-A7DF-C662624FB161}" srcOrd="1" destOrd="0" presId="urn:microsoft.com/office/officeart/2005/8/layout/orgChart1"/>
    <dgm:cxn modelId="{B221F6BA-5152-458E-87BD-3D6014E73E4A}" type="presParOf" srcId="{791E420F-CFBB-4BCF-9B00-695B72D9535B}" destId="{C6EB4AFC-0C91-403F-BB58-32AAD086722E}" srcOrd="1" destOrd="0" presId="urn:microsoft.com/office/officeart/2005/8/layout/orgChart1"/>
    <dgm:cxn modelId="{FEBB3329-7A05-4AEE-AD3A-D2319651EF21}" type="presParOf" srcId="{791E420F-CFBB-4BCF-9B00-695B72D9535B}" destId="{4B0607DD-8440-409C-A682-8CD4041958FA}" srcOrd="2" destOrd="0" presId="urn:microsoft.com/office/officeart/2005/8/layout/orgChart1"/>
    <dgm:cxn modelId="{9428DE4F-8AC2-43F5-9745-9AE9F9B8DB61}" type="presParOf" srcId="{5B30AC96-FD13-4F3D-B1B7-181D58827648}" destId="{782F5312-DF61-4017-9F57-486F94AE263E}" srcOrd="2" destOrd="0" presId="urn:microsoft.com/office/officeart/2005/8/layout/orgChart1"/>
    <dgm:cxn modelId="{764B0C60-7075-410F-A8E9-A34B65ACCB47}" type="presParOf" srcId="{34925A1E-D887-4385-8860-31D4C5F4B9D5}" destId="{06CC4A00-0343-445D-A263-DF6FF6E0DAA3}" srcOrd="2" destOrd="0" presId="urn:microsoft.com/office/officeart/2005/8/layout/orgChart1"/>
    <dgm:cxn modelId="{ACBC9590-B7AE-48E5-8302-D47FE3573683}" type="presParOf" srcId="{34925A1E-D887-4385-8860-31D4C5F4B9D5}" destId="{A2ECFE3C-C582-49D4-9E88-F7AC3055A74B}" srcOrd="3" destOrd="0" presId="urn:microsoft.com/office/officeart/2005/8/layout/orgChart1"/>
    <dgm:cxn modelId="{6E7ED855-EEC0-48D4-A399-DB266A5660F2}" type="presParOf" srcId="{A2ECFE3C-C582-49D4-9E88-F7AC3055A74B}" destId="{AD8BF06C-3650-4D6A-835E-A21FFA0835ED}" srcOrd="0" destOrd="0" presId="urn:microsoft.com/office/officeart/2005/8/layout/orgChart1"/>
    <dgm:cxn modelId="{8901B65F-8874-4046-83E9-5F8701DCD333}" type="presParOf" srcId="{AD8BF06C-3650-4D6A-835E-A21FFA0835ED}" destId="{0DA7C34B-F7D6-4305-81A9-E16E348B712E}" srcOrd="0" destOrd="0" presId="urn:microsoft.com/office/officeart/2005/8/layout/orgChart1"/>
    <dgm:cxn modelId="{9E9229B9-A98F-47B4-9AA9-3BEA2600177A}" type="presParOf" srcId="{AD8BF06C-3650-4D6A-835E-A21FFA0835ED}" destId="{B66E6395-487E-4A6C-A99A-32683F26FC9E}" srcOrd="1" destOrd="0" presId="urn:microsoft.com/office/officeart/2005/8/layout/orgChart1"/>
    <dgm:cxn modelId="{9ED158B1-74AF-47DD-8C89-575352017767}" type="presParOf" srcId="{A2ECFE3C-C582-49D4-9E88-F7AC3055A74B}" destId="{584804CF-2A5D-4B87-88FA-CC82A16EC76D}" srcOrd="1" destOrd="0" presId="urn:microsoft.com/office/officeart/2005/8/layout/orgChart1"/>
    <dgm:cxn modelId="{48C1E591-C2CD-47A8-8049-BD7F4E9EFCD7}" type="presParOf" srcId="{584804CF-2A5D-4B87-88FA-CC82A16EC76D}" destId="{A7CAAE92-D7BB-4FCF-B061-ACBB8D970647}" srcOrd="0" destOrd="0" presId="urn:microsoft.com/office/officeart/2005/8/layout/orgChart1"/>
    <dgm:cxn modelId="{4D5FA13C-EE95-449F-A535-010EE2CC38E4}" type="presParOf" srcId="{584804CF-2A5D-4B87-88FA-CC82A16EC76D}" destId="{BE3B5BAB-4A83-466A-9AF3-3E62064947E2}" srcOrd="1" destOrd="0" presId="urn:microsoft.com/office/officeart/2005/8/layout/orgChart1"/>
    <dgm:cxn modelId="{A2DE68ED-F208-44D1-8903-13498E7B9F35}" type="presParOf" srcId="{BE3B5BAB-4A83-466A-9AF3-3E62064947E2}" destId="{8CBE67C0-ACB5-4920-91AA-47714A034F54}" srcOrd="0" destOrd="0" presId="urn:microsoft.com/office/officeart/2005/8/layout/orgChart1"/>
    <dgm:cxn modelId="{F7ECAE90-65C1-48C2-8977-EC3E8F2CEAD9}" type="presParOf" srcId="{8CBE67C0-ACB5-4920-91AA-47714A034F54}" destId="{6FCC6362-13DB-4A7E-9DBC-BDCAC95B0F8F}" srcOrd="0" destOrd="0" presId="urn:microsoft.com/office/officeart/2005/8/layout/orgChart1"/>
    <dgm:cxn modelId="{701490BD-C95A-47BA-920E-87AE98AAF395}" type="presParOf" srcId="{8CBE67C0-ACB5-4920-91AA-47714A034F54}" destId="{59EC5526-D966-49A1-9699-3CE91DB63698}" srcOrd="1" destOrd="0" presId="urn:microsoft.com/office/officeart/2005/8/layout/orgChart1"/>
    <dgm:cxn modelId="{BA7A9AC6-1B26-4E89-ACFF-F5140BF0CE52}" type="presParOf" srcId="{BE3B5BAB-4A83-466A-9AF3-3E62064947E2}" destId="{43365CC9-EB1D-4F23-A1DA-0B569893882C}" srcOrd="1" destOrd="0" presId="urn:microsoft.com/office/officeart/2005/8/layout/orgChart1"/>
    <dgm:cxn modelId="{924327C4-999F-44D4-9C86-F51D4F329C3A}" type="presParOf" srcId="{BE3B5BAB-4A83-466A-9AF3-3E62064947E2}" destId="{D9DAAFE2-3BA8-40E2-8D9E-EB0E88E475E1}" srcOrd="2" destOrd="0" presId="urn:microsoft.com/office/officeart/2005/8/layout/orgChart1"/>
    <dgm:cxn modelId="{9DF313FF-9DB7-4F1F-9D4E-3A4CDB181962}" type="presParOf" srcId="{584804CF-2A5D-4B87-88FA-CC82A16EC76D}" destId="{7B475291-FF87-4296-8886-9EDF934B9FDD}" srcOrd="2" destOrd="0" presId="urn:microsoft.com/office/officeart/2005/8/layout/orgChart1"/>
    <dgm:cxn modelId="{6AE3C68B-F550-411C-9FB0-063B4E8F60F2}" type="presParOf" srcId="{584804CF-2A5D-4B87-88FA-CC82A16EC76D}" destId="{C5E9DBC9-9FBD-48D5-ADEC-27C02F181DDE}" srcOrd="3" destOrd="0" presId="urn:microsoft.com/office/officeart/2005/8/layout/orgChart1"/>
    <dgm:cxn modelId="{7902A182-C7CA-4EAA-ABC6-55A60ED191B8}" type="presParOf" srcId="{C5E9DBC9-9FBD-48D5-ADEC-27C02F181DDE}" destId="{D81932D1-1134-4ED7-A957-22726D910DEC}" srcOrd="0" destOrd="0" presId="urn:microsoft.com/office/officeart/2005/8/layout/orgChart1"/>
    <dgm:cxn modelId="{4A92F077-E754-4770-964C-99E7733F6B90}" type="presParOf" srcId="{D81932D1-1134-4ED7-A957-22726D910DEC}" destId="{0E75145F-20D2-4997-B066-86DDCCCD04B3}" srcOrd="0" destOrd="0" presId="urn:microsoft.com/office/officeart/2005/8/layout/orgChart1"/>
    <dgm:cxn modelId="{20CE6AAB-D5DF-436B-A946-7C9C46CFD6E4}" type="presParOf" srcId="{D81932D1-1134-4ED7-A957-22726D910DEC}" destId="{FA2F75A5-C1B2-4140-BD73-80DBB5011EB3}" srcOrd="1" destOrd="0" presId="urn:microsoft.com/office/officeart/2005/8/layout/orgChart1"/>
    <dgm:cxn modelId="{E12BD89A-1594-4F93-9EC3-80FD68B4B892}" type="presParOf" srcId="{C5E9DBC9-9FBD-48D5-ADEC-27C02F181DDE}" destId="{3FBF9058-2E70-4BEC-A6D7-CEC00EDAE3D2}" srcOrd="1" destOrd="0" presId="urn:microsoft.com/office/officeart/2005/8/layout/orgChart1"/>
    <dgm:cxn modelId="{07C722FF-B126-4BCE-9692-112251A5FE67}" type="presParOf" srcId="{C5E9DBC9-9FBD-48D5-ADEC-27C02F181DDE}" destId="{B3FAF8EA-8ECB-4EA1-89FC-7D9BF76E7EC4}" srcOrd="2" destOrd="0" presId="urn:microsoft.com/office/officeart/2005/8/layout/orgChart1"/>
    <dgm:cxn modelId="{276B15E2-CCDE-45E2-82DB-606E50513294}" type="presParOf" srcId="{584804CF-2A5D-4B87-88FA-CC82A16EC76D}" destId="{9B95FCD7-2BE4-4BC5-8B34-D83728616C5C}" srcOrd="4" destOrd="0" presId="urn:microsoft.com/office/officeart/2005/8/layout/orgChart1"/>
    <dgm:cxn modelId="{F9C118DE-D94D-4897-9ABD-29580F48542C}" type="presParOf" srcId="{584804CF-2A5D-4B87-88FA-CC82A16EC76D}" destId="{13CD45CF-074A-4F82-B20F-4D4FB574A51D}" srcOrd="5" destOrd="0" presId="urn:microsoft.com/office/officeart/2005/8/layout/orgChart1"/>
    <dgm:cxn modelId="{7D2DD0F4-AF47-427D-990C-5570FAF976F8}" type="presParOf" srcId="{13CD45CF-074A-4F82-B20F-4D4FB574A51D}" destId="{E0DF11AD-44EE-49E9-B421-8E16D237E5CE}" srcOrd="0" destOrd="0" presId="urn:microsoft.com/office/officeart/2005/8/layout/orgChart1"/>
    <dgm:cxn modelId="{5D4314BD-C813-462E-8416-1D419242CE20}" type="presParOf" srcId="{E0DF11AD-44EE-49E9-B421-8E16D237E5CE}" destId="{ED1D52A6-FBC8-42BF-A7DE-354A65D8028F}" srcOrd="0" destOrd="0" presId="urn:microsoft.com/office/officeart/2005/8/layout/orgChart1"/>
    <dgm:cxn modelId="{87B20E01-9C17-430F-A73E-F0998385FA55}" type="presParOf" srcId="{E0DF11AD-44EE-49E9-B421-8E16D237E5CE}" destId="{242CC386-8AC9-40B5-B310-926E4412D8F3}" srcOrd="1" destOrd="0" presId="urn:microsoft.com/office/officeart/2005/8/layout/orgChart1"/>
    <dgm:cxn modelId="{DE5DFA82-8439-41C2-94BD-6CD273981805}" type="presParOf" srcId="{13CD45CF-074A-4F82-B20F-4D4FB574A51D}" destId="{9007A1BE-EF1C-4C2C-859A-9DA499489F1A}" srcOrd="1" destOrd="0" presId="urn:microsoft.com/office/officeart/2005/8/layout/orgChart1"/>
    <dgm:cxn modelId="{AA986C7B-DED7-4FF9-933D-9977BDC3BAAF}" type="presParOf" srcId="{13CD45CF-074A-4F82-B20F-4D4FB574A51D}" destId="{803FED87-322C-4489-81BA-5BB8D20B94EC}" srcOrd="2" destOrd="0" presId="urn:microsoft.com/office/officeart/2005/8/layout/orgChart1"/>
    <dgm:cxn modelId="{3695EABC-7312-4760-94D8-73222AA7BFB3}" type="presParOf" srcId="{584804CF-2A5D-4B87-88FA-CC82A16EC76D}" destId="{54515059-E79A-4ACF-A9F4-730E91DC84E4}" srcOrd="6" destOrd="0" presId="urn:microsoft.com/office/officeart/2005/8/layout/orgChart1"/>
    <dgm:cxn modelId="{2E380365-5AAD-4B57-A1C6-371BB7AEE1A3}" type="presParOf" srcId="{584804CF-2A5D-4B87-88FA-CC82A16EC76D}" destId="{7B3DFB42-FBF8-4CCA-B7DB-79C9F530B104}" srcOrd="7" destOrd="0" presId="urn:microsoft.com/office/officeart/2005/8/layout/orgChart1"/>
    <dgm:cxn modelId="{9737BC62-101E-488F-87ED-E644274776B1}" type="presParOf" srcId="{7B3DFB42-FBF8-4CCA-B7DB-79C9F530B104}" destId="{5D131E37-DF38-4DEA-AF27-0A1037551042}" srcOrd="0" destOrd="0" presId="urn:microsoft.com/office/officeart/2005/8/layout/orgChart1"/>
    <dgm:cxn modelId="{A52F1BD3-F89A-49FF-A7C6-EA52D2118EC3}" type="presParOf" srcId="{5D131E37-DF38-4DEA-AF27-0A1037551042}" destId="{1541497A-E456-4573-9979-698D65075312}" srcOrd="0" destOrd="0" presId="urn:microsoft.com/office/officeart/2005/8/layout/orgChart1"/>
    <dgm:cxn modelId="{56D093C7-8F94-4633-B894-AC7B0B2AE66A}" type="presParOf" srcId="{5D131E37-DF38-4DEA-AF27-0A1037551042}" destId="{A19A092B-3726-45D5-8EEF-95430F23B4C8}" srcOrd="1" destOrd="0" presId="urn:microsoft.com/office/officeart/2005/8/layout/orgChart1"/>
    <dgm:cxn modelId="{B75BD6BC-0A7B-4984-9247-50259AF4FF1E}" type="presParOf" srcId="{7B3DFB42-FBF8-4CCA-B7DB-79C9F530B104}" destId="{9D45E60D-BB7E-4C81-8F6E-6A3ED23F7A92}" srcOrd="1" destOrd="0" presId="urn:microsoft.com/office/officeart/2005/8/layout/orgChart1"/>
    <dgm:cxn modelId="{60157BAD-CE73-4E33-B54F-8FD6EEC0D5B6}" type="presParOf" srcId="{7B3DFB42-FBF8-4CCA-B7DB-79C9F530B104}" destId="{BE106809-1F6C-4D33-8E0F-40196CEB5D27}" srcOrd="2" destOrd="0" presId="urn:microsoft.com/office/officeart/2005/8/layout/orgChart1"/>
    <dgm:cxn modelId="{1261E912-EAFD-4DCC-AEA9-4E0DED8B8A1D}" type="presParOf" srcId="{584804CF-2A5D-4B87-88FA-CC82A16EC76D}" destId="{A77D5E8E-739B-48CE-8621-2550CFE3E542}" srcOrd="8" destOrd="0" presId="urn:microsoft.com/office/officeart/2005/8/layout/orgChart1"/>
    <dgm:cxn modelId="{1725A9E9-787C-4B28-B618-AE18429C3A39}" type="presParOf" srcId="{584804CF-2A5D-4B87-88FA-CC82A16EC76D}" destId="{10B9B6A9-F64B-4804-9414-F14AC6EBEC70}" srcOrd="9" destOrd="0" presId="urn:microsoft.com/office/officeart/2005/8/layout/orgChart1"/>
    <dgm:cxn modelId="{CE8D5C04-8287-4396-A719-6634B59CF250}" type="presParOf" srcId="{10B9B6A9-F64B-4804-9414-F14AC6EBEC70}" destId="{08EFC912-DC70-467A-87AF-1F951BAAC683}" srcOrd="0" destOrd="0" presId="urn:microsoft.com/office/officeart/2005/8/layout/orgChart1"/>
    <dgm:cxn modelId="{BC70401A-1CAC-413B-BA2C-8F6797204CF1}" type="presParOf" srcId="{08EFC912-DC70-467A-87AF-1F951BAAC683}" destId="{59041F2A-DCD2-4496-B834-061718079B21}" srcOrd="0" destOrd="0" presId="urn:microsoft.com/office/officeart/2005/8/layout/orgChart1"/>
    <dgm:cxn modelId="{7775CE0E-1200-4432-84B2-E00C72F9ADBE}" type="presParOf" srcId="{08EFC912-DC70-467A-87AF-1F951BAAC683}" destId="{6998DDC4-1A9F-4D5F-B01E-B1949ACE3A87}" srcOrd="1" destOrd="0" presId="urn:microsoft.com/office/officeart/2005/8/layout/orgChart1"/>
    <dgm:cxn modelId="{A00EBBFD-41A1-4A30-A3D5-0B738A27C011}" type="presParOf" srcId="{10B9B6A9-F64B-4804-9414-F14AC6EBEC70}" destId="{023A72A2-0B56-485A-8049-222EC27E6ACD}" srcOrd="1" destOrd="0" presId="urn:microsoft.com/office/officeart/2005/8/layout/orgChart1"/>
    <dgm:cxn modelId="{0215E6A6-E702-44D1-AB12-7052FA9E94A4}" type="presParOf" srcId="{10B9B6A9-F64B-4804-9414-F14AC6EBEC70}" destId="{3433EF0C-001B-4474-9710-10DF73F32B74}" srcOrd="2" destOrd="0" presId="urn:microsoft.com/office/officeart/2005/8/layout/orgChart1"/>
    <dgm:cxn modelId="{E926FB31-D7E7-460B-843F-E6FDA1A0740C}" type="presParOf" srcId="{584804CF-2A5D-4B87-88FA-CC82A16EC76D}" destId="{D1BDB83B-63F0-4D41-8708-0327605CAED9}" srcOrd="10" destOrd="0" presId="urn:microsoft.com/office/officeart/2005/8/layout/orgChart1"/>
    <dgm:cxn modelId="{17DA2ECF-9BB7-413E-8019-0A352D966516}" type="presParOf" srcId="{584804CF-2A5D-4B87-88FA-CC82A16EC76D}" destId="{D04E9BE3-D4CD-4E63-B9FA-FF652D7A69EB}" srcOrd="11" destOrd="0" presId="urn:microsoft.com/office/officeart/2005/8/layout/orgChart1"/>
    <dgm:cxn modelId="{5D24E3A2-1AA1-45CF-B998-4048652B6808}" type="presParOf" srcId="{D04E9BE3-D4CD-4E63-B9FA-FF652D7A69EB}" destId="{77717905-DEA2-4414-88C2-9FAE8E73047A}" srcOrd="0" destOrd="0" presId="urn:microsoft.com/office/officeart/2005/8/layout/orgChart1"/>
    <dgm:cxn modelId="{2A8EA883-4ACA-4ADD-8E0A-168DF0FA816C}" type="presParOf" srcId="{77717905-DEA2-4414-88C2-9FAE8E73047A}" destId="{A5E98CE0-B56B-4053-9709-426810B1CC4D}" srcOrd="0" destOrd="0" presId="urn:microsoft.com/office/officeart/2005/8/layout/orgChart1"/>
    <dgm:cxn modelId="{EEC7F8EA-8F22-48B3-9D10-D55100C999A2}" type="presParOf" srcId="{77717905-DEA2-4414-88C2-9FAE8E73047A}" destId="{8EB7432D-AFE4-4B9C-BFEF-D4045F8C67C0}" srcOrd="1" destOrd="0" presId="urn:microsoft.com/office/officeart/2005/8/layout/orgChart1"/>
    <dgm:cxn modelId="{07936512-58B5-437B-867D-691BA05B88C3}" type="presParOf" srcId="{D04E9BE3-D4CD-4E63-B9FA-FF652D7A69EB}" destId="{990E229A-51EA-4EA7-89D3-56E3626FF9A4}" srcOrd="1" destOrd="0" presId="urn:microsoft.com/office/officeart/2005/8/layout/orgChart1"/>
    <dgm:cxn modelId="{92AF9718-D202-4F04-9E19-C546503D209B}" type="presParOf" srcId="{D04E9BE3-D4CD-4E63-B9FA-FF652D7A69EB}" destId="{9D19DA34-14DC-4812-9931-426506B9513B}" srcOrd="2" destOrd="0" presId="urn:microsoft.com/office/officeart/2005/8/layout/orgChart1"/>
    <dgm:cxn modelId="{2969CA87-3023-46C8-A774-D187EBF19E90}" type="presParOf" srcId="{A2ECFE3C-C582-49D4-9E88-F7AC3055A74B}" destId="{ADDDA9C6-46A8-4305-B279-F7BB1A79B297}" srcOrd="2" destOrd="0" presId="urn:microsoft.com/office/officeart/2005/8/layout/orgChart1"/>
    <dgm:cxn modelId="{BA99D950-F753-49EC-B3B0-D990C40EB958}" type="presParOf" srcId="{42FA2BF6-618C-4889-A121-28DDD3B5E646}" destId="{FDB35E5B-0697-4BB0-BC89-36C7B813DF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7A865-274A-489E-8D7D-FB9DC8F0F13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t-BR"/>
        </a:p>
      </dgm:t>
    </dgm:pt>
    <dgm:pt modelId="{634B2E9E-11A5-4C6E-8FEA-CAB52D9A0354}">
      <dgm:prSet phldrT="[Texto]" custT="1"/>
      <dgm:spPr/>
      <dgm:t>
        <a:bodyPr/>
        <a:lstStyle/>
        <a:p>
          <a:r>
            <a:rPr lang="pt-BR" sz="3600" dirty="0" smtClean="0"/>
            <a:t>Opção 01</a:t>
          </a:r>
        </a:p>
        <a:p>
          <a:r>
            <a:rPr lang="pt-BR" sz="3600" dirty="0" smtClean="0"/>
            <a:t>Atualização Dolly</a:t>
          </a:r>
          <a:endParaRPr lang="pt-BR" sz="3600" dirty="0"/>
        </a:p>
      </dgm:t>
    </dgm:pt>
    <dgm:pt modelId="{370C0620-306D-4C60-8261-7E344113E136}" type="parTrans" cxnId="{F087B7FF-6356-4214-862D-DA6CA3B4D85E}">
      <dgm:prSet/>
      <dgm:spPr/>
      <dgm:t>
        <a:bodyPr/>
        <a:lstStyle/>
        <a:p>
          <a:endParaRPr lang="pt-BR"/>
        </a:p>
      </dgm:t>
    </dgm:pt>
    <dgm:pt modelId="{9C04D93F-FA8D-41B7-A7BF-4D47ACC79594}" type="sibTrans" cxnId="{F087B7FF-6356-4214-862D-DA6CA3B4D85E}">
      <dgm:prSet/>
      <dgm:spPr/>
      <dgm:t>
        <a:bodyPr/>
        <a:lstStyle/>
        <a:p>
          <a:endParaRPr lang="pt-BR"/>
        </a:p>
      </dgm:t>
    </dgm:pt>
    <dgm:pt modelId="{6FF8646F-29A6-44C3-919D-58AE52940DC3}">
      <dgm:prSet phldrT="[Texto]" custT="1"/>
      <dgm:spPr/>
      <dgm:t>
        <a:bodyPr/>
        <a:lstStyle/>
        <a:p>
          <a:r>
            <a:rPr lang="pt-BR" sz="3600" dirty="0" smtClean="0"/>
            <a:t>6 meses</a:t>
          </a:r>
          <a:endParaRPr lang="pt-BR" sz="3600" dirty="0"/>
        </a:p>
      </dgm:t>
    </dgm:pt>
    <dgm:pt modelId="{0D3037D7-665D-4AC3-BD15-28296109394B}" type="parTrans" cxnId="{D7F12F33-F39F-49ED-B918-29D347D5C460}">
      <dgm:prSet/>
      <dgm:spPr/>
      <dgm:t>
        <a:bodyPr/>
        <a:lstStyle/>
        <a:p>
          <a:endParaRPr lang="pt-BR"/>
        </a:p>
      </dgm:t>
    </dgm:pt>
    <dgm:pt modelId="{8CFCC602-761A-481D-844E-50C8E38D55A3}" type="sibTrans" cxnId="{D7F12F33-F39F-49ED-B918-29D347D5C460}">
      <dgm:prSet/>
      <dgm:spPr/>
      <dgm:t>
        <a:bodyPr/>
        <a:lstStyle/>
        <a:p>
          <a:endParaRPr lang="pt-BR"/>
        </a:p>
      </dgm:t>
    </dgm:pt>
    <dgm:pt modelId="{E0F66E7D-247D-4F28-A743-128B6B0E568D}">
      <dgm:prSet phldrT="[Texto]" custT="1"/>
      <dgm:spPr/>
      <dgm:t>
        <a:bodyPr/>
        <a:lstStyle/>
        <a:p>
          <a:r>
            <a:rPr lang="pt-BR" sz="3600" dirty="0" smtClean="0"/>
            <a:t>Opção 02</a:t>
          </a:r>
        </a:p>
        <a:p>
          <a:r>
            <a:rPr lang="pt-BR" sz="3600" dirty="0" smtClean="0"/>
            <a:t>Produção </a:t>
          </a:r>
          <a:r>
            <a:rPr lang="pt-BR" sz="3600" dirty="0" err="1" smtClean="0"/>
            <a:t>Accept</a:t>
          </a:r>
          <a:endParaRPr lang="pt-BR" sz="3600" dirty="0"/>
        </a:p>
      </dgm:t>
    </dgm:pt>
    <dgm:pt modelId="{5BB3F15D-25A6-4F7F-AA53-78EE2D564FFB}" type="parTrans" cxnId="{FC9FBB75-4AE2-4F46-BAD8-6859C50142CE}">
      <dgm:prSet/>
      <dgm:spPr/>
      <dgm:t>
        <a:bodyPr/>
        <a:lstStyle/>
        <a:p>
          <a:endParaRPr lang="pt-BR"/>
        </a:p>
      </dgm:t>
    </dgm:pt>
    <dgm:pt modelId="{BCC20B97-E865-4C5C-9151-A1243334BA3A}" type="sibTrans" cxnId="{FC9FBB75-4AE2-4F46-BAD8-6859C50142CE}">
      <dgm:prSet/>
      <dgm:spPr/>
      <dgm:t>
        <a:bodyPr/>
        <a:lstStyle/>
        <a:p>
          <a:endParaRPr lang="pt-BR"/>
        </a:p>
      </dgm:t>
    </dgm:pt>
    <dgm:pt modelId="{9B22A411-90F0-4100-AFA1-B9E721236878}">
      <dgm:prSet phldrT="[Texto]" custT="1"/>
      <dgm:spPr/>
      <dgm:t>
        <a:bodyPr/>
        <a:lstStyle/>
        <a:p>
          <a:r>
            <a:rPr lang="pt-BR" sz="3600" dirty="0" smtClean="0"/>
            <a:t>5 meses</a:t>
          </a:r>
          <a:endParaRPr lang="pt-BR" sz="3600" dirty="0"/>
        </a:p>
      </dgm:t>
    </dgm:pt>
    <dgm:pt modelId="{0E5BBD68-9AF3-4D63-BC4B-B0606F3AC8AE}" type="parTrans" cxnId="{1F69777A-93B0-4D08-9964-D9897005F588}">
      <dgm:prSet/>
      <dgm:spPr/>
      <dgm:t>
        <a:bodyPr/>
        <a:lstStyle/>
        <a:p>
          <a:endParaRPr lang="pt-BR"/>
        </a:p>
      </dgm:t>
    </dgm:pt>
    <dgm:pt modelId="{7A1C67D0-0404-4A90-8C9D-874563491066}" type="sibTrans" cxnId="{1F69777A-93B0-4D08-9964-D9897005F588}">
      <dgm:prSet/>
      <dgm:spPr/>
      <dgm:t>
        <a:bodyPr/>
        <a:lstStyle/>
        <a:p>
          <a:endParaRPr lang="pt-BR"/>
        </a:p>
      </dgm:t>
    </dgm:pt>
    <dgm:pt modelId="{74612C91-BA78-49A8-BC53-3F661E3A3B1E}">
      <dgm:prSet phldrT="[Texto]" custT="1"/>
      <dgm:spPr/>
      <dgm:t>
        <a:bodyPr/>
        <a:lstStyle/>
        <a:p>
          <a:r>
            <a:rPr lang="pt-BR" sz="3200" dirty="0" smtClean="0"/>
            <a:t>R$ </a:t>
          </a:r>
          <a:r>
            <a:rPr lang="pt-BR" sz="3200" dirty="0" smtClean="0"/>
            <a:t>45.000</a:t>
          </a:r>
          <a:endParaRPr lang="pt-BR" sz="3200" dirty="0"/>
        </a:p>
      </dgm:t>
    </dgm:pt>
    <dgm:pt modelId="{F383C156-3C09-4E1E-9579-64E29E64513C}" type="parTrans" cxnId="{A77E0640-E6C1-4A42-87B9-6E689C6915B3}">
      <dgm:prSet/>
      <dgm:spPr/>
      <dgm:t>
        <a:bodyPr/>
        <a:lstStyle/>
        <a:p>
          <a:endParaRPr lang="pt-BR"/>
        </a:p>
      </dgm:t>
    </dgm:pt>
    <dgm:pt modelId="{3DC435C0-78CC-48C4-BF0C-66C4564CDEC9}" type="sibTrans" cxnId="{A77E0640-E6C1-4A42-87B9-6E689C6915B3}">
      <dgm:prSet/>
      <dgm:spPr/>
      <dgm:t>
        <a:bodyPr/>
        <a:lstStyle/>
        <a:p>
          <a:endParaRPr lang="pt-BR"/>
        </a:p>
      </dgm:t>
    </dgm:pt>
    <dgm:pt modelId="{FAA79498-FB29-42BC-88B7-C8D13A59CB39}">
      <dgm:prSet phldrT="[Texto]" custT="1"/>
      <dgm:spPr/>
      <dgm:t>
        <a:bodyPr/>
        <a:lstStyle/>
        <a:p>
          <a:r>
            <a:rPr lang="pt-BR" sz="3200" dirty="0" smtClean="0"/>
            <a:t>R$ 42.000</a:t>
          </a:r>
          <a:endParaRPr lang="pt-BR" sz="3200" dirty="0"/>
        </a:p>
      </dgm:t>
    </dgm:pt>
    <dgm:pt modelId="{5D613542-AA30-42A8-9C7A-0EE97E2044CA}" type="parTrans" cxnId="{E16462A9-E1FB-4E90-9897-75F86CE62C5B}">
      <dgm:prSet/>
      <dgm:spPr/>
      <dgm:t>
        <a:bodyPr/>
        <a:lstStyle/>
        <a:p>
          <a:endParaRPr lang="pt-BR"/>
        </a:p>
      </dgm:t>
    </dgm:pt>
    <dgm:pt modelId="{BF1DE390-EC4F-44E7-8938-495CBCBF0595}" type="sibTrans" cxnId="{E16462A9-E1FB-4E90-9897-75F86CE62C5B}">
      <dgm:prSet/>
      <dgm:spPr/>
      <dgm:t>
        <a:bodyPr/>
        <a:lstStyle/>
        <a:p>
          <a:endParaRPr lang="pt-BR"/>
        </a:p>
      </dgm:t>
    </dgm:pt>
    <dgm:pt modelId="{E54CDF26-A518-4F16-83CF-438DD42A8A50}" type="pres">
      <dgm:prSet presAssocID="{6077A865-274A-489E-8D7D-FB9DC8F0F137}" presName="diagram" presStyleCnt="0">
        <dgm:presLayoutVars>
          <dgm:chPref val="1"/>
          <dgm:dir/>
          <dgm:animOne val="branch"/>
          <dgm:animLvl val="lvl"/>
          <dgm:resizeHandles/>
        </dgm:presLayoutVars>
      </dgm:prSet>
      <dgm:spPr/>
      <dgm:t>
        <a:bodyPr/>
        <a:lstStyle/>
        <a:p>
          <a:endParaRPr lang="pt-BR"/>
        </a:p>
      </dgm:t>
    </dgm:pt>
    <dgm:pt modelId="{254C4F21-ECD7-4935-BC04-2A91F288676A}" type="pres">
      <dgm:prSet presAssocID="{634B2E9E-11A5-4C6E-8FEA-CAB52D9A0354}" presName="root" presStyleCnt="0"/>
      <dgm:spPr/>
    </dgm:pt>
    <dgm:pt modelId="{0B4B185D-3D4C-4359-A7B8-5072C06BE369}" type="pres">
      <dgm:prSet presAssocID="{634B2E9E-11A5-4C6E-8FEA-CAB52D9A0354}" presName="rootComposite" presStyleCnt="0"/>
      <dgm:spPr/>
    </dgm:pt>
    <dgm:pt modelId="{B022D2BB-B088-45D0-954C-7EC684AEE613}" type="pres">
      <dgm:prSet presAssocID="{634B2E9E-11A5-4C6E-8FEA-CAB52D9A0354}" presName="rootText" presStyleLbl="node1" presStyleIdx="0" presStyleCnt="2" custScaleX="234478" custScaleY="163302"/>
      <dgm:spPr/>
      <dgm:t>
        <a:bodyPr/>
        <a:lstStyle/>
        <a:p>
          <a:endParaRPr lang="pt-BR"/>
        </a:p>
      </dgm:t>
    </dgm:pt>
    <dgm:pt modelId="{D51F6053-15AB-49F3-8D92-A982DCAF08EA}" type="pres">
      <dgm:prSet presAssocID="{634B2E9E-11A5-4C6E-8FEA-CAB52D9A0354}" presName="rootConnector" presStyleLbl="node1" presStyleIdx="0" presStyleCnt="2"/>
      <dgm:spPr/>
      <dgm:t>
        <a:bodyPr/>
        <a:lstStyle/>
        <a:p>
          <a:endParaRPr lang="pt-BR"/>
        </a:p>
      </dgm:t>
    </dgm:pt>
    <dgm:pt modelId="{745D3AC5-51ED-4752-AF8F-D078C8971E6B}" type="pres">
      <dgm:prSet presAssocID="{634B2E9E-11A5-4C6E-8FEA-CAB52D9A0354}" presName="childShape" presStyleCnt="0"/>
      <dgm:spPr/>
    </dgm:pt>
    <dgm:pt modelId="{43F086CD-780B-41F7-A2BD-67FD9A29561A}" type="pres">
      <dgm:prSet presAssocID="{0D3037D7-665D-4AC3-BD15-28296109394B}" presName="Name13" presStyleLbl="parChTrans1D2" presStyleIdx="0" presStyleCnt="4"/>
      <dgm:spPr/>
      <dgm:t>
        <a:bodyPr/>
        <a:lstStyle/>
        <a:p>
          <a:endParaRPr lang="pt-BR"/>
        </a:p>
      </dgm:t>
    </dgm:pt>
    <dgm:pt modelId="{21D392C8-DEC3-4CF1-A537-11815AF205BC}" type="pres">
      <dgm:prSet presAssocID="{6FF8646F-29A6-44C3-919D-58AE52940DC3}" presName="childText" presStyleLbl="bgAcc1" presStyleIdx="0" presStyleCnt="4" custScaleX="256456" custScaleY="136777">
        <dgm:presLayoutVars>
          <dgm:bulletEnabled val="1"/>
        </dgm:presLayoutVars>
      </dgm:prSet>
      <dgm:spPr/>
      <dgm:t>
        <a:bodyPr/>
        <a:lstStyle/>
        <a:p>
          <a:endParaRPr lang="pt-BR"/>
        </a:p>
      </dgm:t>
    </dgm:pt>
    <dgm:pt modelId="{1E76D1AB-91BD-4580-8BFB-A138FDF2EB09}" type="pres">
      <dgm:prSet presAssocID="{F383C156-3C09-4E1E-9579-64E29E64513C}" presName="Name13" presStyleLbl="parChTrans1D2" presStyleIdx="1" presStyleCnt="4"/>
      <dgm:spPr/>
      <dgm:t>
        <a:bodyPr/>
        <a:lstStyle/>
        <a:p>
          <a:endParaRPr lang="pt-BR"/>
        </a:p>
      </dgm:t>
    </dgm:pt>
    <dgm:pt modelId="{F749DFDE-A485-4B73-B664-E8976BBEB584}" type="pres">
      <dgm:prSet presAssocID="{74612C91-BA78-49A8-BC53-3F661E3A3B1E}" presName="childText" presStyleLbl="bgAcc1" presStyleIdx="1" presStyleCnt="4" custScaleX="256456" custScaleY="136777">
        <dgm:presLayoutVars>
          <dgm:bulletEnabled val="1"/>
        </dgm:presLayoutVars>
      </dgm:prSet>
      <dgm:spPr/>
      <dgm:t>
        <a:bodyPr/>
        <a:lstStyle/>
        <a:p>
          <a:endParaRPr lang="pt-BR"/>
        </a:p>
      </dgm:t>
    </dgm:pt>
    <dgm:pt modelId="{8022ED2B-126F-428C-8EF4-421FEDF09789}" type="pres">
      <dgm:prSet presAssocID="{E0F66E7D-247D-4F28-A743-128B6B0E568D}" presName="root" presStyleCnt="0"/>
      <dgm:spPr/>
    </dgm:pt>
    <dgm:pt modelId="{C39001F4-71CD-459C-B1B9-1D4CCCDD681D}" type="pres">
      <dgm:prSet presAssocID="{E0F66E7D-247D-4F28-A743-128B6B0E568D}" presName="rootComposite" presStyleCnt="0"/>
      <dgm:spPr/>
    </dgm:pt>
    <dgm:pt modelId="{867C8B5F-176D-4F84-8F36-DB64DC640152}" type="pres">
      <dgm:prSet presAssocID="{E0F66E7D-247D-4F28-A743-128B6B0E568D}" presName="rootText" presStyleLbl="node1" presStyleIdx="1" presStyleCnt="2" custScaleX="234478" custScaleY="163302"/>
      <dgm:spPr/>
      <dgm:t>
        <a:bodyPr/>
        <a:lstStyle/>
        <a:p>
          <a:endParaRPr lang="pt-BR"/>
        </a:p>
      </dgm:t>
    </dgm:pt>
    <dgm:pt modelId="{A9447B42-2213-4E36-94A2-16FFDEDD15D7}" type="pres">
      <dgm:prSet presAssocID="{E0F66E7D-247D-4F28-A743-128B6B0E568D}" presName="rootConnector" presStyleLbl="node1" presStyleIdx="1" presStyleCnt="2"/>
      <dgm:spPr/>
      <dgm:t>
        <a:bodyPr/>
        <a:lstStyle/>
        <a:p>
          <a:endParaRPr lang="pt-BR"/>
        </a:p>
      </dgm:t>
    </dgm:pt>
    <dgm:pt modelId="{7CECB3DA-1212-4BA9-8111-2FA50BBEEC21}" type="pres">
      <dgm:prSet presAssocID="{E0F66E7D-247D-4F28-A743-128B6B0E568D}" presName="childShape" presStyleCnt="0"/>
      <dgm:spPr/>
    </dgm:pt>
    <dgm:pt modelId="{FD446D21-337F-42A3-9EB7-070E8C100841}" type="pres">
      <dgm:prSet presAssocID="{0E5BBD68-9AF3-4D63-BC4B-B0606F3AC8AE}" presName="Name13" presStyleLbl="parChTrans1D2" presStyleIdx="2" presStyleCnt="4"/>
      <dgm:spPr/>
      <dgm:t>
        <a:bodyPr/>
        <a:lstStyle/>
        <a:p>
          <a:endParaRPr lang="pt-BR"/>
        </a:p>
      </dgm:t>
    </dgm:pt>
    <dgm:pt modelId="{67217041-81A3-4F83-A237-FF34E2AA079C}" type="pres">
      <dgm:prSet presAssocID="{9B22A411-90F0-4100-AFA1-B9E721236878}" presName="childText" presStyleLbl="bgAcc1" presStyleIdx="2" presStyleCnt="4" custScaleX="256456" custScaleY="136777">
        <dgm:presLayoutVars>
          <dgm:bulletEnabled val="1"/>
        </dgm:presLayoutVars>
      </dgm:prSet>
      <dgm:spPr/>
      <dgm:t>
        <a:bodyPr/>
        <a:lstStyle/>
        <a:p>
          <a:endParaRPr lang="pt-BR"/>
        </a:p>
      </dgm:t>
    </dgm:pt>
    <dgm:pt modelId="{24FB2E6B-4EB1-4D06-9FEB-2133212665D1}" type="pres">
      <dgm:prSet presAssocID="{5D613542-AA30-42A8-9C7A-0EE97E2044CA}" presName="Name13" presStyleLbl="parChTrans1D2" presStyleIdx="3" presStyleCnt="4"/>
      <dgm:spPr/>
      <dgm:t>
        <a:bodyPr/>
        <a:lstStyle/>
        <a:p>
          <a:endParaRPr lang="pt-BR"/>
        </a:p>
      </dgm:t>
    </dgm:pt>
    <dgm:pt modelId="{09E787F9-78F6-43AE-A8D2-5CC945559AA1}" type="pres">
      <dgm:prSet presAssocID="{FAA79498-FB29-42BC-88B7-C8D13A59CB39}" presName="childText" presStyleLbl="bgAcc1" presStyleIdx="3" presStyleCnt="4" custScaleX="256456" custScaleY="136777">
        <dgm:presLayoutVars>
          <dgm:bulletEnabled val="1"/>
        </dgm:presLayoutVars>
      </dgm:prSet>
      <dgm:spPr/>
      <dgm:t>
        <a:bodyPr/>
        <a:lstStyle/>
        <a:p>
          <a:endParaRPr lang="pt-BR"/>
        </a:p>
      </dgm:t>
    </dgm:pt>
  </dgm:ptLst>
  <dgm:cxnLst>
    <dgm:cxn modelId="{00800F33-6841-4600-9182-BD8E526AAF4F}" type="presOf" srcId="{6077A865-274A-489E-8D7D-FB9DC8F0F137}" destId="{E54CDF26-A518-4F16-83CF-438DD42A8A50}" srcOrd="0" destOrd="0" presId="urn:microsoft.com/office/officeart/2005/8/layout/hierarchy3"/>
    <dgm:cxn modelId="{D7F12F33-F39F-49ED-B918-29D347D5C460}" srcId="{634B2E9E-11A5-4C6E-8FEA-CAB52D9A0354}" destId="{6FF8646F-29A6-44C3-919D-58AE52940DC3}" srcOrd="0" destOrd="0" parTransId="{0D3037D7-665D-4AC3-BD15-28296109394B}" sibTransId="{8CFCC602-761A-481D-844E-50C8E38D55A3}"/>
    <dgm:cxn modelId="{DF9A420F-5FE5-406A-BDE6-D2894DD8FE4B}" type="presOf" srcId="{634B2E9E-11A5-4C6E-8FEA-CAB52D9A0354}" destId="{D51F6053-15AB-49F3-8D92-A982DCAF08EA}" srcOrd="1" destOrd="0" presId="urn:microsoft.com/office/officeart/2005/8/layout/hierarchy3"/>
    <dgm:cxn modelId="{1F69777A-93B0-4D08-9964-D9897005F588}" srcId="{E0F66E7D-247D-4F28-A743-128B6B0E568D}" destId="{9B22A411-90F0-4100-AFA1-B9E721236878}" srcOrd="0" destOrd="0" parTransId="{0E5BBD68-9AF3-4D63-BC4B-B0606F3AC8AE}" sibTransId="{7A1C67D0-0404-4A90-8C9D-874563491066}"/>
    <dgm:cxn modelId="{B9B2C291-ED92-49EC-B41A-3632EBFA24EA}" type="presOf" srcId="{5D613542-AA30-42A8-9C7A-0EE97E2044CA}" destId="{24FB2E6B-4EB1-4D06-9FEB-2133212665D1}" srcOrd="0" destOrd="0" presId="urn:microsoft.com/office/officeart/2005/8/layout/hierarchy3"/>
    <dgm:cxn modelId="{B8034BE1-49A7-41E1-AB0B-ED4BD0DF18E8}" type="presOf" srcId="{74612C91-BA78-49A8-BC53-3F661E3A3B1E}" destId="{F749DFDE-A485-4B73-B664-E8976BBEB584}" srcOrd="0" destOrd="0" presId="urn:microsoft.com/office/officeart/2005/8/layout/hierarchy3"/>
    <dgm:cxn modelId="{FC9FBB75-4AE2-4F46-BAD8-6859C50142CE}" srcId="{6077A865-274A-489E-8D7D-FB9DC8F0F137}" destId="{E0F66E7D-247D-4F28-A743-128B6B0E568D}" srcOrd="1" destOrd="0" parTransId="{5BB3F15D-25A6-4F7F-AA53-78EE2D564FFB}" sibTransId="{BCC20B97-E865-4C5C-9151-A1243334BA3A}"/>
    <dgm:cxn modelId="{C2168A1C-A1A9-4D32-89D0-37AC29BBF959}" type="presOf" srcId="{0E5BBD68-9AF3-4D63-BC4B-B0606F3AC8AE}" destId="{FD446D21-337F-42A3-9EB7-070E8C100841}" srcOrd="0" destOrd="0" presId="urn:microsoft.com/office/officeart/2005/8/layout/hierarchy3"/>
    <dgm:cxn modelId="{97AB5445-E7EE-46DF-A484-E81644C07D90}" type="presOf" srcId="{634B2E9E-11A5-4C6E-8FEA-CAB52D9A0354}" destId="{B022D2BB-B088-45D0-954C-7EC684AEE613}" srcOrd="0" destOrd="0" presId="urn:microsoft.com/office/officeart/2005/8/layout/hierarchy3"/>
    <dgm:cxn modelId="{E16462A9-E1FB-4E90-9897-75F86CE62C5B}" srcId="{E0F66E7D-247D-4F28-A743-128B6B0E568D}" destId="{FAA79498-FB29-42BC-88B7-C8D13A59CB39}" srcOrd="1" destOrd="0" parTransId="{5D613542-AA30-42A8-9C7A-0EE97E2044CA}" sibTransId="{BF1DE390-EC4F-44E7-8938-495CBCBF0595}"/>
    <dgm:cxn modelId="{0DF88D7B-65D7-4889-BDD3-1711966394EF}" type="presOf" srcId="{FAA79498-FB29-42BC-88B7-C8D13A59CB39}" destId="{09E787F9-78F6-43AE-A8D2-5CC945559AA1}" srcOrd="0" destOrd="0" presId="urn:microsoft.com/office/officeart/2005/8/layout/hierarchy3"/>
    <dgm:cxn modelId="{CF5226A0-9CDE-4427-8740-671AFE236E50}" type="presOf" srcId="{F383C156-3C09-4E1E-9579-64E29E64513C}" destId="{1E76D1AB-91BD-4580-8BFB-A138FDF2EB09}" srcOrd="0" destOrd="0" presId="urn:microsoft.com/office/officeart/2005/8/layout/hierarchy3"/>
    <dgm:cxn modelId="{D8D6B687-B48C-4918-A037-A4083BF03B98}" type="presOf" srcId="{9B22A411-90F0-4100-AFA1-B9E721236878}" destId="{67217041-81A3-4F83-A237-FF34E2AA079C}" srcOrd="0" destOrd="0" presId="urn:microsoft.com/office/officeart/2005/8/layout/hierarchy3"/>
    <dgm:cxn modelId="{CFC7A561-4C9A-4F39-B4A5-359CACA80B35}" type="presOf" srcId="{E0F66E7D-247D-4F28-A743-128B6B0E568D}" destId="{867C8B5F-176D-4F84-8F36-DB64DC640152}" srcOrd="0" destOrd="0" presId="urn:microsoft.com/office/officeart/2005/8/layout/hierarchy3"/>
    <dgm:cxn modelId="{A77E0640-E6C1-4A42-87B9-6E689C6915B3}" srcId="{634B2E9E-11A5-4C6E-8FEA-CAB52D9A0354}" destId="{74612C91-BA78-49A8-BC53-3F661E3A3B1E}" srcOrd="1" destOrd="0" parTransId="{F383C156-3C09-4E1E-9579-64E29E64513C}" sibTransId="{3DC435C0-78CC-48C4-BF0C-66C4564CDEC9}"/>
    <dgm:cxn modelId="{3A3855B6-B5E9-40FD-A955-656C748EE082}" type="presOf" srcId="{0D3037D7-665D-4AC3-BD15-28296109394B}" destId="{43F086CD-780B-41F7-A2BD-67FD9A29561A}" srcOrd="0" destOrd="0" presId="urn:microsoft.com/office/officeart/2005/8/layout/hierarchy3"/>
    <dgm:cxn modelId="{D9006601-005F-4F9C-9986-22571B950564}" type="presOf" srcId="{E0F66E7D-247D-4F28-A743-128B6B0E568D}" destId="{A9447B42-2213-4E36-94A2-16FFDEDD15D7}" srcOrd="1" destOrd="0" presId="urn:microsoft.com/office/officeart/2005/8/layout/hierarchy3"/>
    <dgm:cxn modelId="{39E9E8E1-291D-4288-B509-F5622DB36038}" type="presOf" srcId="{6FF8646F-29A6-44C3-919D-58AE52940DC3}" destId="{21D392C8-DEC3-4CF1-A537-11815AF205BC}" srcOrd="0" destOrd="0" presId="urn:microsoft.com/office/officeart/2005/8/layout/hierarchy3"/>
    <dgm:cxn modelId="{F087B7FF-6356-4214-862D-DA6CA3B4D85E}" srcId="{6077A865-274A-489E-8D7D-FB9DC8F0F137}" destId="{634B2E9E-11A5-4C6E-8FEA-CAB52D9A0354}" srcOrd="0" destOrd="0" parTransId="{370C0620-306D-4C60-8261-7E344113E136}" sibTransId="{9C04D93F-FA8D-41B7-A7BF-4D47ACC79594}"/>
    <dgm:cxn modelId="{697F0968-B112-45C4-A319-25925053F966}" type="presParOf" srcId="{E54CDF26-A518-4F16-83CF-438DD42A8A50}" destId="{254C4F21-ECD7-4935-BC04-2A91F288676A}" srcOrd="0" destOrd="0" presId="urn:microsoft.com/office/officeart/2005/8/layout/hierarchy3"/>
    <dgm:cxn modelId="{B5091C9C-4C49-4339-BAC2-7F69890B137F}" type="presParOf" srcId="{254C4F21-ECD7-4935-BC04-2A91F288676A}" destId="{0B4B185D-3D4C-4359-A7B8-5072C06BE369}" srcOrd="0" destOrd="0" presId="urn:microsoft.com/office/officeart/2005/8/layout/hierarchy3"/>
    <dgm:cxn modelId="{E14EEB1F-E665-4940-A373-2F371B049836}" type="presParOf" srcId="{0B4B185D-3D4C-4359-A7B8-5072C06BE369}" destId="{B022D2BB-B088-45D0-954C-7EC684AEE613}" srcOrd="0" destOrd="0" presId="urn:microsoft.com/office/officeart/2005/8/layout/hierarchy3"/>
    <dgm:cxn modelId="{3987F1F2-62FD-44AB-B482-859F9C234284}" type="presParOf" srcId="{0B4B185D-3D4C-4359-A7B8-5072C06BE369}" destId="{D51F6053-15AB-49F3-8D92-A982DCAF08EA}" srcOrd="1" destOrd="0" presId="urn:microsoft.com/office/officeart/2005/8/layout/hierarchy3"/>
    <dgm:cxn modelId="{0F8B892E-59E3-4A9C-A5A2-324C9EED9245}" type="presParOf" srcId="{254C4F21-ECD7-4935-BC04-2A91F288676A}" destId="{745D3AC5-51ED-4752-AF8F-D078C8971E6B}" srcOrd="1" destOrd="0" presId="urn:microsoft.com/office/officeart/2005/8/layout/hierarchy3"/>
    <dgm:cxn modelId="{12E570AD-46B0-4E96-891B-3CD5E70D2B18}" type="presParOf" srcId="{745D3AC5-51ED-4752-AF8F-D078C8971E6B}" destId="{43F086CD-780B-41F7-A2BD-67FD9A29561A}" srcOrd="0" destOrd="0" presId="urn:microsoft.com/office/officeart/2005/8/layout/hierarchy3"/>
    <dgm:cxn modelId="{4B129801-AEA5-4711-B7F1-8D74649A6603}" type="presParOf" srcId="{745D3AC5-51ED-4752-AF8F-D078C8971E6B}" destId="{21D392C8-DEC3-4CF1-A537-11815AF205BC}" srcOrd="1" destOrd="0" presId="urn:microsoft.com/office/officeart/2005/8/layout/hierarchy3"/>
    <dgm:cxn modelId="{17EF3EB5-E3FB-4FAF-9362-B79BF89E5D0D}" type="presParOf" srcId="{745D3AC5-51ED-4752-AF8F-D078C8971E6B}" destId="{1E76D1AB-91BD-4580-8BFB-A138FDF2EB09}" srcOrd="2" destOrd="0" presId="urn:microsoft.com/office/officeart/2005/8/layout/hierarchy3"/>
    <dgm:cxn modelId="{11FFF7B3-F90D-4672-BE84-6EAB84B5F8E7}" type="presParOf" srcId="{745D3AC5-51ED-4752-AF8F-D078C8971E6B}" destId="{F749DFDE-A485-4B73-B664-E8976BBEB584}" srcOrd="3" destOrd="0" presId="urn:microsoft.com/office/officeart/2005/8/layout/hierarchy3"/>
    <dgm:cxn modelId="{62769661-8260-42E4-9A83-223863709671}" type="presParOf" srcId="{E54CDF26-A518-4F16-83CF-438DD42A8A50}" destId="{8022ED2B-126F-428C-8EF4-421FEDF09789}" srcOrd="1" destOrd="0" presId="urn:microsoft.com/office/officeart/2005/8/layout/hierarchy3"/>
    <dgm:cxn modelId="{92F108C3-EA6B-43D6-9EB6-B7D0D3B17B08}" type="presParOf" srcId="{8022ED2B-126F-428C-8EF4-421FEDF09789}" destId="{C39001F4-71CD-459C-B1B9-1D4CCCDD681D}" srcOrd="0" destOrd="0" presId="urn:microsoft.com/office/officeart/2005/8/layout/hierarchy3"/>
    <dgm:cxn modelId="{A4A6AAFA-DB35-426D-81D8-46A51E0DF679}" type="presParOf" srcId="{C39001F4-71CD-459C-B1B9-1D4CCCDD681D}" destId="{867C8B5F-176D-4F84-8F36-DB64DC640152}" srcOrd="0" destOrd="0" presId="urn:microsoft.com/office/officeart/2005/8/layout/hierarchy3"/>
    <dgm:cxn modelId="{2544E92D-7EA4-4D7D-BA3B-E978C191736C}" type="presParOf" srcId="{C39001F4-71CD-459C-B1B9-1D4CCCDD681D}" destId="{A9447B42-2213-4E36-94A2-16FFDEDD15D7}" srcOrd="1" destOrd="0" presId="urn:microsoft.com/office/officeart/2005/8/layout/hierarchy3"/>
    <dgm:cxn modelId="{F7D2BF07-4139-46DF-BF9A-CEEF4DB877BA}" type="presParOf" srcId="{8022ED2B-126F-428C-8EF4-421FEDF09789}" destId="{7CECB3DA-1212-4BA9-8111-2FA50BBEEC21}" srcOrd="1" destOrd="0" presId="urn:microsoft.com/office/officeart/2005/8/layout/hierarchy3"/>
    <dgm:cxn modelId="{5F7B5710-C3CB-4EDF-B768-0D02C81DBE4A}" type="presParOf" srcId="{7CECB3DA-1212-4BA9-8111-2FA50BBEEC21}" destId="{FD446D21-337F-42A3-9EB7-070E8C100841}" srcOrd="0" destOrd="0" presId="urn:microsoft.com/office/officeart/2005/8/layout/hierarchy3"/>
    <dgm:cxn modelId="{00683B3B-F512-4512-A4C6-9069AB4AAA5D}" type="presParOf" srcId="{7CECB3DA-1212-4BA9-8111-2FA50BBEEC21}" destId="{67217041-81A3-4F83-A237-FF34E2AA079C}" srcOrd="1" destOrd="0" presId="urn:microsoft.com/office/officeart/2005/8/layout/hierarchy3"/>
    <dgm:cxn modelId="{2004F2B7-F876-45DD-BCDA-2973F9921C79}" type="presParOf" srcId="{7CECB3DA-1212-4BA9-8111-2FA50BBEEC21}" destId="{24FB2E6B-4EB1-4D06-9FEB-2133212665D1}" srcOrd="2" destOrd="0" presId="urn:microsoft.com/office/officeart/2005/8/layout/hierarchy3"/>
    <dgm:cxn modelId="{4E39FA30-4FBE-4576-A4B2-B1752D7AC639}" type="presParOf" srcId="{7CECB3DA-1212-4BA9-8111-2FA50BBEEC21}" destId="{09E787F9-78F6-43AE-A8D2-5CC945559AA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EBA9-C726-4933-A7A1-53D7E283F445}">
      <dsp:nvSpPr>
        <dsp:cNvPr id="0" name=""/>
        <dsp:cNvSpPr/>
      </dsp:nvSpPr>
      <dsp:spPr>
        <a:xfrm>
          <a:off x="1328683" y="851"/>
          <a:ext cx="1710440" cy="855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pt-BR" sz="4800" kern="1200" dirty="0" smtClean="0"/>
            <a:t>Dolly</a:t>
          </a:r>
          <a:endParaRPr lang="pt-BR" sz="4800" kern="1200" dirty="0"/>
        </a:p>
      </dsp:txBody>
      <dsp:txXfrm>
        <a:off x="1353732" y="25900"/>
        <a:ext cx="1660342" cy="805122"/>
      </dsp:txXfrm>
    </dsp:sp>
    <dsp:sp modelId="{5B33E9B7-F890-4FFE-96AC-7A2801A71261}">
      <dsp:nvSpPr>
        <dsp:cNvPr id="0" name=""/>
        <dsp:cNvSpPr/>
      </dsp:nvSpPr>
      <dsp:spPr>
        <a:xfrm>
          <a:off x="1499727" y="856072"/>
          <a:ext cx="171044" cy="641415"/>
        </a:xfrm>
        <a:custGeom>
          <a:avLst/>
          <a:gdLst/>
          <a:ahLst/>
          <a:cxnLst/>
          <a:rect l="0" t="0" r="0" b="0"/>
          <a:pathLst>
            <a:path>
              <a:moveTo>
                <a:pt x="0" y="0"/>
              </a:moveTo>
              <a:lnTo>
                <a:pt x="0" y="641415"/>
              </a:lnTo>
              <a:lnTo>
                <a:pt x="171044" y="6414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5ED2B-1A85-4B91-8DED-AE85CD45A554}">
      <dsp:nvSpPr>
        <dsp:cNvPr id="0" name=""/>
        <dsp:cNvSpPr/>
      </dsp:nvSpPr>
      <dsp:spPr>
        <a:xfrm>
          <a:off x="1670771" y="1069877"/>
          <a:ext cx="1368352" cy="855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pt-BR" sz="1800" kern="1200" dirty="0" smtClean="0"/>
            <a:t>Módulo UEFI</a:t>
          </a:r>
          <a:endParaRPr lang="pt-BR" sz="1800" kern="1200" dirty="0"/>
        </a:p>
      </dsp:txBody>
      <dsp:txXfrm>
        <a:off x="1695820" y="1094926"/>
        <a:ext cx="1318254" cy="805122"/>
      </dsp:txXfrm>
    </dsp:sp>
    <dsp:sp modelId="{D08BBC40-CB47-4E2C-B0A8-050DA04EE176}">
      <dsp:nvSpPr>
        <dsp:cNvPr id="0" name=""/>
        <dsp:cNvSpPr/>
      </dsp:nvSpPr>
      <dsp:spPr>
        <a:xfrm>
          <a:off x="1499727" y="856072"/>
          <a:ext cx="171044" cy="1710440"/>
        </a:xfrm>
        <a:custGeom>
          <a:avLst/>
          <a:gdLst/>
          <a:ahLst/>
          <a:cxnLst/>
          <a:rect l="0" t="0" r="0" b="0"/>
          <a:pathLst>
            <a:path>
              <a:moveTo>
                <a:pt x="0" y="0"/>
              </a:moveTo>
              <a:lnTo>
                <a:pt x="0" y="1710440"/>
              </a:lnTo>
              <a:lnTo>
                <a:pt x="171044" y="1710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D6ACE-66D4-4E4A-96FA-2BBCD9478ACE}">
      <dsp:nvSpPr>
        <dsp:cNvPr id="0" name=""/>
        <dsp:cNvSpPr/>
      </dsp:nvSpPr>
      <dsp:spPr>
        <a:xfrm>
          <a:off x="1670771" y="2138902"/>
          <a:ext cx="1368352" cy="855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pt-BR" sz="1800" kern="1200" dirty="0" smtClean="0"/>
            <a:t>Módulo Integração MDOS</a:t>
          </a:r>
          <a:endParaRPr lang="pt-BR" sz="1800" kern="1200" dirty="0"/>
        </a:p>
      </dsp:txBody>
      <dsp:txXfrm>
        <a:off x="1695820" y="2163951"/>
        <a:ext cx="1318254" cy="805122"/>
      </dsp:txXfrm>
    </dsp:sp>
    <dsp:sp modelId="{2E26362A-44BD-4300-AD8B-A3C7EF0F8A96}">
      <dsp:nvSpPr>
        <dsp:cNvPr id="0" name=""/>
        <dsp:cNvSpPr/>
      </dsp:nvSpPr>
      <dsp:spPr>
        <a:xfrm>
          <a:off x="1499727" y="856072"/>
          <a:ext cx="171044" cy="2779465"/>
        </a:xfrm>
        <a:custGeom>
          <a:avLst/>
          <a:gdLst/>
          <a:ahLst/>
          <a:cxnLst/>
          <a:rect l="0" t="0" r="0" b="0"/>
          <a:pathLst>
            <a:path>
              <a:moveTo>
                <a:pt x="0" y="0"/>
              </a:moveTo>
              <a:lnTo>
                <a:pt x="0" y="2779465"/>
              </a:lnTo>
              <a:lnTo>
                <a:pt x="171044" y="2779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BEAED-4671-4B34-B3E4-D9BFC982B0DA}">
      <dsp:nvSpPr>
        <dsp:cNvPr id="0" name=""/>
        <dsp:cNvSpPr/>
      </dsp:nvSpPr>
      <dsp:spPr>
        <a:xfrm>
          <a:off x="1670771" y="3207927"/>
          <a:ext cx="1368352" cy="855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pt-BR" sz="1800" kern="1200" dirty="0" smtClean="0"/>
            <a:t>Testes e implantação</a:t>
          </a:r>
          <a:endParaRPr lang="pt-BR" sz="1800" kern="1200" dirty="0"/>
        </a:p>
      </dsp:txBody>
      <dsp:txXfrm>
        <a:off x="1695820" y="3232976"/>
        <a:ext cx="1318254" cy="80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B83B-63F0-4D41-8708-0327605CAED9}">
      <dsp:nvSpPr>
        <dsp:cNvPr id="0" name=""/>
        <dsp:cNvSpPr/>
      </dsp:nvSpPr>
      <dsp:spPr>
        <a:xfrm>
          <a:off x="5708087" y="1472413"/>
          <a:ext cx="127731" cy="2287004"/>
        </a:xfrm>
        <a:custGeom>
          <a:avLst/>
          <a:gdLst/>
          <a:ahLst/>
          <a:cxnLst/>
          <a:rect l="0" t="0" r="0" b="0"/>
          <a:pathLst>
            <a:path>
              <a:moveTo>
                <a:pt x="0" y="0"/>
              </a:moveTo>
              <a:lnTo>
                <a:pt x="0" y="2287004"/>
              </a:lnTo>
              <a:lnTo>
                <a:pt x="127731" y="2287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D5E8E-739B-48CE-8621-2550CFE3E542}">
      <dsp:nvSpPr>
        <dsp:cNvPr id="0" name=""/>
        <dsp:cNvSpPr/>
      </dsp:nvSpPr>
      <dsp:spPr>
        <a:xfrm>
          <a:off x="5580355" y="1472413"/>
          <a:ext cx="127731" cy="2287004"/>
        </a:xfrm>
        <a:custGeom>
          <a:avLst/>
          <a:gdLst/>
          <a:ahLst/>
          <a:cxnLst/>
          <a:rect l="0" t="0" r="0" b="0"/>
          <a:pathLst>
            <a:path>
              <a:moveTo>
                <a:pt x="127731" y="0"/>
              </a:moveTo>
              <a:lnTo>
                <a:pt x="127731" y="2287004"/>
              </a:lnTo>
              <a:lnTo>
                <a:pt x="0" y="2287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15059-E79A-4ACF-A9F4-730E91DC84E4}">
      <dsp:nvSpPr>
        <dsp:cNvPr id="0" name=""/>
        <dsp:cNvSpPr/>
      </dsp:nvSpPr>
      <dsp:spPr>
        <a:xfrm>
          <a:off x="5708087" y="1472413"/>
          <a:ext cx="127731" cy="1423295"/>
        </a:xfrm>
        <a:custGeom>
          <a:avLst/>
          <a:gdLst/>
          <a:ahLst/>
          <a:cxnLst/>
          <a:rect l="0" t="0" r="0" b="0"/>
          <a:pathLst>
            <a:path>
              <a:moveTo>
                <a:pt x="0" y="0"/>
              </a:moveTo>
              <a:lnTo>
                <a:pt x="0" y="1423295"/>
              </a:lnTo>
              <a:lnTo>
                <a:pt x="127731" y="14232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5FCD7-2BE4-4BC5-8B34-D83728616C5C}">
      <dsp:nvSpPr>
        <dsp:cNvPr id="0" name=""/>
        <dsp:cNvSpPr/>
      </dsp:nvSpPr>
      <dsp:spPr>
        <a:xfrm>
          <a:off x="5580355" y="1472413"/>
          <a:ext cx="127731" cy="1423295"/>
        </a:xfrm>
        <a:custGeom>
          <a:avLst/>
          <a:gdLst/>
          <a:ahLst/>
          <a:cxnLst/>
          <a:rect l="0" t="0" r="0" b="0"/>
          <a:pathLst>
            <a:path>
              <a:moveTo>
                <a:pt x="127731" y="0"/>
              </a:moveTo>
              <a:lnTo>
                <a:pt x="127731" y="1423295"/>
              </a:lnTo>
              <a:lnTo>
                <a:pt x="0" y="14232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75291-FF87-4296-8886-9EDF934B9FDD}">
      <dsp:nvSpPr>
        <dsp:cNvPr id="0" name=""/>
        <dsp:cNvSpPr/>
      </dsp:nvSpPr>
      <dsp:spPr>
        <a:xfrm>
          <a:off x="5708087" y="1472413"/>
          <a:ext cx="127731" cy="559586"/>
        </a:xfrm>
        <a:custGeom>
          <a:avLst/>
          <a:gdLst/>
          <a:ahLst/>
          <a:cxnLst/>
          <a:rect l="0" t="0" r="0" b="0"/>
          <a:pathLst>
            <a:path>
              <a:moveTo>
                <a:pt x="0" y="0"/>
              </a:moveTo>
              <a:lnTo>
                <a:pt x="0" y="559586"/>
              </a:lnTo>
              <a:lnTo>
                <a:pt x="127731" y="5595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AAE92-D7BB-4FCF-B061-ACBB8D970647}">
      <dsp:nvSpPr>
        <dsp:cNvPr id="0" name=""/>
        <dsp:cNvSpPr/>
      </dsp:nvSpPr>
      <dsp:spPr>
        <a:xfrm>
          <a:off x="5580355" y="1472413"/>
          <a:ext cx="127731" cy="559586"/>
        </a:xfrm>
        <a:custGeom>
          <a:avLst/>
          <a:gdLst/>
          <a:ahLst/>
          <a:cxnLst/>
          <a:rect l="0" t="0" r="0" b="0"/>
          <a:pathLst>
            <a:path>
              <a:moveTo>
                <a:pt x="127731" y="0"/>
              </a:moveTo>
              <a:lnTo>
                <a:pt x="127731" y="559586"/>
              </a:lnTo>
              <a:lnTo>
                <a:pt x="0" y="5595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C4A00-0343-445D-A263-DF6FF6E0DAA3}">
      <dsp:nvSpPr>
        <dsp:cNvPr id="0" name=""/>
        <dsp:cNvSpPr/>
      </dsp:nvSpPr>
      <dsp:spPr>
        <a:xfrm>
          <a:off x="4236131" y="608704"/>
          <a:ext cx="863709" cy="559586"/>
        </a:xfrm>
        <a:custGeom>
          <a:avLst/>
          <a:gdLst/>
          <a:ahLst/>
          <a:cxnLst/>
          <a:rect l="0" t="0" r="0" b="0"/>
          <a:pathLst>
            <a:path>
              <a:moveTo>
                <a:pt x="0" y="0"/>
              </a:moveTo>
              <a:lnTo>
                <a:pt x="0" y="559586"/>
              </a:lnTo>
              <a:lnTo>
                <a:pt x="863709" y="5595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C4686-4B1B-4B14-B54B-B2E2A2214874}">
      <dsp:nvSpPr>
        <dsp:cNvPr id="0" name=""/>
        <dsp:cNvSpPr/>
      </dsp:nvSpPr>
      <dsp:spPr>
        <a:xfrm>
          <a:off x="2764176" y="1472413"/>
          <a:ext cx="127731" cy="2287004"/>
        </a:xfrm>
        <a:custGeom>
          <a:avLst/>
          <a:gdLst/>
          <a:ahLst/>
          <a:cxnLst/>
          <a:rect l="0" t="0" r="0" b="0"/>
          <a:pathLst>
            <a:path>
              <a:moveTo>
                <a:pt x="0" y="0"/>
              </a:moveTo>
              <a:lnTo>
                <a:pt x="0" y="2287004"/>
              </a:lnTo>
              <a:lnTo>
                <a:pt x="127731" y="2287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4881A-3924-43C5-8E6B-8CBBD01CB3DC}">
      <dsp:nvSpPr>
        <dsp:cNvPr id="0" name=""/>
        <dsp:cNvSpPr/>
      </dsp:nvSpPr>
      <dsp:spPr>
        <a:xfrm>
          <a:off x="2636445" y="1472413"/>
          <a:ext cx="127731" cy="2287004"/>
        </a:xfrm>
        <a:custGeom>
          <a:avLst/>
          <a:gdLst/>
          <a:ahLst/>
          <a:cxnLst/>
          <a:rect l="0" t="0" r="0" b="0"/>
          <a:pathLst>
            <a:path>
              <a:moveTo>
                <a:pt x="127731" y="0"/>
              </a:moveTo>
              <a:lnTo>
                <a:pt x="127731" y="2287004"/>
              </a:lnTo>
              <a:lnTo>
                <a:pt x="0" y="2287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7E1CA-AA6A-4A35-8B0E-7E768FE464D5}">
      <dsp:nvSpPr>
        <dsp:cNvPr id="0" name=""/>
        <dsp:cNvSpPr/>
      </dsp:nvSpPr>
      <dsp:spPr>
        <a:xfrm>
          <a:off x="2764176" y="1472413"/>
          <a:ext cx="127731" cy="1423295"/>
        </a:xfrm>
        <a:custGeom>
          <a:avLst/>
          <a:gdLst/>
          <a:ahLst/>
          <a:cxnLst/>
          <a:rect l="0" t="0" r="0" b="0"/>
          <a:pathLst>
            <a:path>
              <a:moveTo>
                <a:pt x="0" y="0"/>
              </a:moveTo>
              <a:lnTo>
                <a:pt x="0" y="1423295"/>
              </a:lnTo>
              <a:lnTo>
                <a:pt x="127731" y="14232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4200E-AE9B-43F6-B026-30630CF999E5}">
      <dsp:nvSpPr>
        <dsp:cNvPr id="0" name=""/>
        <dsp:cNvSpPr/>
      </dsp:nvSpPr>
      <dsp:spPr>
        <a:xfrm>
          <a:off x="2636445" y="1472413"/>
          <a:ext cx="127731" cy="1423295"/>
        </a:xfrm>
        <a:custGeom>
          <a:avLst/>
          <a:gdLst/>
          <a:ahLst/>
          <a:cxnLst/>
          <a:rect l="0" t="0" r="0" b="0"/>
          <a:pathLst>
            <a:path>
              <a:moveTo>
                <a:pt x="127731" y="0"/>
              </a:moveTo>
              <a:lnTo>
                <a:pt x="127731" y="1423295"/>
              </a:lnTo>
              <a:lnTo>
                <a:pt x="0" y="14232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5995F-57EB-4077-AA4F-AF9BD3BBF7F5}">
      <dsp:nvSpPr>
        <dsp:cNvPr id="0" name=""/>
        <dsp:cNvSpPr/>
      </dsp:nvSpPr>
      <dsp:spPr>
        <a:xfrm>
          <a:off x="2764176" y="1472413"/>
          <a:ext cx="127731" cy="559586"/>
        </a:xfrm>
        <a:custGeom>
          <a:avLst/>
          <a:gdLst/>
          <a:ahLst/>
          <a:cxnLst/>
          <a:rect l="0" t="0" r="0" b="0"/>
          <a:pathLst>
            <a:path>
              <a:moveTo>
                <a:pt x="0" y="0"/>
              </a:moveTo>
              <a:lnTo>
                <a:pt x="0" y="559586"/>
              </a:lnTo>
              <a:lnTo>
                <a:pt x="127731" y="5595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A32ACA-C6D4-41AD-A822-E74B611823A1}">
      <dsp:nvSpPr>
        <dsp:cNvPr id="0" name=""/>
        <dsp:cNvSpPr/>
      </dsp:nvSpPr>
      <dsp:spPr>
        <a:xfrm>
          <a:off x="2636445" y="1472413"/>
          <a:ext cx="127731" cy="559586"/>
        </a:xfrm>
        <a:custGeom>
          <a:avLst/>
          <a:gdLst/>
          <a:ahLst/>
          <a:cxnLst/>
          <a:rect l="0" t="0" r="0" b="0"/>
          <a:pathLst>
            <a:path>
              <a:moveTo>
                <a:pt x="127731" y="0"/>
              </a:moveTo>
              <a:lnTo>
                <a:pt x="127731" y="559586"/>
              </a:lnTo>
              <a:lnTo>
                <a:pt x="0" y="5595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0772E-95D1-4148-81BB-A1A1FC79DD15}">
      <dsp:nvSpPr>
        <dsp:cNvPr id="0" name=""/>
        <dsp:cNvSpPr/>
      </dsp:nvSpPr>
      <dsp:spPr>
        <a:xfrm>
          <a:off x="3372422" y="608704"/>
          <a:ext cx="863709" cy="559586"/>
        </a:xfrm>
        <a:custGeom>
          <a:avLst/>
          <a:gdLst/>
          <a:ahLst/>
          <a:cxnLst/>
          <a:rect l="0" t="0" r="0" b="0"/>
          <a:pathLst>
            <a:path>
              <a:moveTo>
                <a:pt x="863709" y="0"/>
              </a:moveTo>
              <a:lnTo>
                <a:pt x="863709" y="559586"/>
              </a:lnTo>
              <a:lnTo>
                <a:pt x="0" y="5595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081C5F-9867-4858-86A7-B975B4FFACAF}">
      <dsp:nvSpPr>
        <dsp:cNvPr id="0" name=""/>
        <dsp:cNvSpPr/>
      </dsp:nvSpPr>
      <dsp:spPr>
        <a:xfrm>
          <a:off x="3627886" y="458"/>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Produção </a:t>
          </a:r>
          <a:r>
            <a:rPr lang="pt-BR" sz="1400" kern="1200" dirty="0" err="1" smtClean="0"/>
            <a:t>Accept</a:t>
          </a:r>
          <a:endParaRPr lang="pt-BR" sz="1400" kern="1200" dirty="0"/>
        </a:p>
      </dsp:txBody>
      <dsp:txXfrm>
        <a:off x="3627886" y="458"/>
        <a:ext cx="1216491" cy="608245"/>
      </dsp:txXfrm>
    </dsp:sp>
    <dsp:sp modelId="{DD824896-0085-4A7C-A9D3-FC1F48D9B3E3}">
      <dsp:nvSpPr>
        <dsp:cNvPr id="0" name=""/>
        <dsp:cNvSpPr/>
      </dsp:nvSpPr>
      <dsp:spPr>
        <a:xfrm>
          <a:off x="2155931" y="864167"/>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a:t>FASE 01</a:t>
          </a:r>
        </a:p>
      </dsp:txBody>
      <dsp:txXfrm>
        <a:off x="2155931" y="864167"/>
        <a:ext cx="1216491" cy="608245"/>
      </dsp:txXfrm>
    </dsp:sp>
    <dsp:sp modelId="{889A23B1-B568-4D96-9EAC-79B1C69248ED}">
      <dsp:nvSpPr>
        <dsp:cNvPr id="0" name=""/>
        <dsp:cNvSpPr/>
      </dsp:nvSpPr>
      <dsp:spPr>
        <a:xfrm>
          <a:off x="1419953" y="1727877"/>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Integração</a:t>
          </a:r>
        </a:p>
      </dsp:txBody>
      <dsp:txXfrm>
        <a:off x="1419953" y="1727877"/>
        <a:ext cx="1216491" cy="608245"/>
      </dsp:txXfrm>
    </dsp:sp>
    <dsp:sp modelId="{A4F53CC6-0EAC-4810-9131-AB37462D35B3}">
      <dsp:nvSpPr>
        <dsp:cNvPr id="0" name=""/>
        <dsp:cNvSpPr/>
      </dsp:nvSpPr>
      <dsp:spPr>
        <a:xfrm>
          <a:off x="2891908" y="1727877"/>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err="1"/>
            <a:t>Pre-Runin</a:t>
          </a:r>
          <a:endParaRPr lang="pt-BR" sz="1400" kern="1200" dirty="0"/>
        </a:p>
      </dsp:txBody>
      <dsp:txXfrm>
        <a:off x="2891908" y="1727877"/>
        <a:ext cx="1216491" cy="608245"/>
      </dsp:txXfrm>
    </dsp:sp>
    <dsp:sp modelId="{4D68320F-08E2-4CE7-9B8F-CF4AF5C37894}">
      <dsp:nvSpPr>
        <dsp:cNvPr id="0" name=""/>
        <dsp:cNvSpPr/>
      </dsp:nvSpPr>
      <dsp:spPr>
        <a:xfrm>
          <a:off x="1419953" y="2591586"/>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Integração MDOS</a:t>
          </a:r>
          <a:endParaRPr lang="pt-BR" sz="1400" kern="1200" dirty="0"/>
        </a:p>
      </dsp:txBody>
      <dsp:txXfrm>
        <a:off x="1419953" y="2591586"/>
        <a:ext cx="1216491" cy="608245"/>
      </dsp:txXfrm>
    </dsp:sp>
    <dsp:sp modelId="{64A24559-3C4F-408C-8B36-65746397873D}">
      <dsp:nvSpPr>
        <dsp:cNvPr id="0" name=""/>
        <dsp:cNvSpPr/>
      </dsp:nvSpPr>
      <dsp:spPr>
        <a:xfrm>
          <a:off x="2891908" y="2591586"/>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err="1"/>
            <a:t>Runin</a:t>
          </a:r>
          <a:endParaRPr lang="pt-BR" sz="1400" kern="1200" dirty="0"/>
        </a:p>
      </dsp:txBody>
      <dsp:txXfrm>
        <a:off x="2891908" y="2591586"/>
        <a:ext cx="1216491" cy="608245"/>
      </dsp:txXfrm>
    </dsp:sp>
    <dsp:sp modelId="{A35D7D86-5CE3-4EB2-9FD9-2C78C061FDD8}">
      <dsp:nvSpPr>
        <dsp:cNvPr id="0" name=""/>
        <dsp:cNvSpPr/>
      </dsp:nvSpPr>
      <dsp:spPr>
        <a:xfrm>
          <a:off x="1419953" y="3455295"/>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err="1"/>
            <a:t>Cockpit</a:t>
          </a:r>
          <a:endParaRPr lang="pt-BR" sz="1400" kern="1200" dirty="0"/>
        </a:p>
      </dsp:txBody>
      <dsp:txXfrm>
        <a:off x="1419953" y="3455295"/>
        <a:ext cx="1216491" cy="608245"/>
      </dsp:txXfrm>
    </dsp:sp>
    <dsp:sp modelId="{E6BB6BEB-9B44-4536-B8ED-63815AA491F3}">
      <dsp:nvSpPr>
        <dsp:cNvPr id="0" name=""/>
        <dsp:cNvSpPr/>
      </dsp:nvSpPr>
      <dsp:spPr>
        <a:xfrm>
          <a:off x="2891908" y="3455295"/>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Testes e Implantação</a:t>
          </a:r>
        </a:p>
      </dsp:txBody>
      <dsp:txXfrm>
        <a:off x="2891908" y="3455295"/>
        <a:ext cx="1216491" cy="608245"/>
      </dsp:txXfrm>
    </dsp:sp>
    <dsp:sp modelId="{0DA7C34B-F7D6-4305-81A9-E16E348B712E}">
      <dsp:nvSpPr>
        <dsp:cNvPr id="0" name=""/>
        <dsp:cNvSpPr/>
      </dsp:nvSpPr>
      <dsp:spPr>
        <a:xfrm>
          <a:off x="5099841" y="864167"/>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FASE 02</a:t>
          </a:r>
        </a:p>
      </dsp:txBody>
      <dsp:txXfrm>
        <a:off x="5099841" y="864167"/>
        <a:ext cx="1216491" cy="608245"/>
      </dsp:txXfrm>
    </dsp:sp>
    <dsp:sp modelId="{6FCC6362-13DB-4A7E-9DBC-BDCAC95B0F8F}">
      <dsp:nvSpPr>
        <dsp:cNvPr id="0" name=""/>
        <dsp:cNvSpPr/>
      </dsp:nvSpPr>
      <dsp:spPr>
        <a:xfrm>
          <a:off x="4363863" y="1727877"/>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err="1" smtClean="0"/>
            <a:t>Burnin</a:t>
          </a:r>
          <a:endParaRPr lang="pt-BR" sz="1400" kern="1200" dirty="0"/>
        </a:p>
      </dsp:txBody>
      <dsp:txXfrm>
        <a:off x="4363863" y="1727877"/>
        <a:ext cx="1216491" cy="608245"/>
      </dsp:txXfrm>
    </dsp:sp>
    <dsp:sp modelId="{0E75145F-20D2-4997-B066-86DDCCCD04B3}">
      <dsp:nvSpPr>
        <dsp:cNvPr id="0" name=""/>
        <dsp:cNvSpPr/>
      </dsp:nvSpPr>
      <dsp:spPr>
        <a:xfrm>
          <a:off x="5835818" y="1727877"/>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Gestão de backup MDOS</a:t>
          </a:r>
        </a:p>
      </dsp:txBody>
      <dsp:txXfrm>
        <a:off x="5835818" y="1727877"/>
        <a:ext cx="1216491" cy="608245"/>
      </dsp:txXfrm>
    </dsp:sp>
    <dsp:sp modelId="{ED1D52A6-FBC8-42BF-A7DE-354A65D8028F}">
      <dsp:nvSpPr>
        <dsp:cNvPr id="0" name=""/>
        <dsp:cNvSpPr/>
      </dsp:nvSpPr>
      <dsp:spPr>
        <a:xfrm>
          <a:off x="4363863" y="2591586"/>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Teste de Portas Serial e Paralela</a:t>
          </a:r>
        </a:p>
      </dsp:txBody>
      <dsp:txXfrm>
        <a:off x="4363863" y="2591586"/>
        <a:ext cx="1216491" cy="608245"/>
      </dsp:txXfrm>
    </dsp:sp>
    <dsp:sp modelId="{1541497A-E456-4573-9979-698D65075312}">
      <dsp:nvSpPr>
        <dsp:cNvPr id="0" name=""/>
        <dsp:cNvSpPr/>
      </dsp:nvSpPr>
      <dsp:spPr>
        <a:xfrm>
          <a:off x="5835818" y="2591586"/>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Pós-Testes</a:t>
          </a:r>
        </a:p>
      </dsp:txBody>
      <dsp:txXfrm>
        <a:off x="5835818" y="2591586"/>
        <a:ext cx="1216491" cy="608245"/>
      </dsp:txXfrm>
    </dsp:sp>
    <dsp:sp modelId="{59041F2A-DCD2-4496-B834-061718079B21}">
      <dsp:nvSpPr>
        <dsp:cNvPr id="0" name=""/>
        <dsp:cNvSpPr/>
      </dsp:nvSpPr>
      <dsp:spPr>
        <a:xfrm>
          <a:off x="4363863" y="3455295"/>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err="1"/>
            <a:t>Runin</a:t>
          </a:r>
          <a:r>
            <a:rPr lang="pt-BR" sz="1400" kern="1200" dirty="0"/>
            <a:t> Virtual</a:t>
          </a:r>
        </a:p>
      </dsp:txBody>
      <dsp:txXfrm>
        <a:off x="4363863" y="3455295"/>
        <a:ext cx="1216491" cy="608245"/>
      </dsp:txXfrm>
    </dsp:sp>
    <dsp:sp modelId="{A5E98CE0-B56B-4053-9709-426810B1CC4D}">
      <dsp:nvSpPr>
        <dsp:cNvPr id="0" name=""/>
        <dsp:cNvSpPr/>
      </dsp:nvSpPr>
      <dsp:spPr>
        <a:xfrm>
          <a:off x="5835818" y="3455295"/>
          <a:ext cx="1216491" cy="608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a:t>Testes e Implantação</a:t>
          </a:r>
        </a:p>
      </dsp:txBody>
      <dsp:txXfrm>
        <a:off x="5835818" y="3455295"/>
        <a:ext cx="1216491" cy="608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2D2BB-B088-45D0-954C-7EC684AEE613}">
      <dsp:nvSpPr>
        <dsp:cNvPr id="0" name=""/>
        <dsp:cNvSpPr/>
      </dsp:nvSpPr>
      <dsp:spPr>
        <a:xfrm>
          <a:off x="3709" y="491909"/>
          <a:ext cx="3768867" cy="1312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pt-BR" sz="3600" kern="1200" dirty="0" smtClean="0"/>
            <a:t>Opção 01</a:t>
          </a:r>
        </a:p>
        <a:p>
          <a:pPr lvl="0" algn="ctr" defTabSz="1600200">
            <a:lnSpc>
              <a:spcPct val="90000"/>
            </a:lnSpc>
            <a:spcBef>
              <a:spcPct val="0"/>
            </a:spcBef>
            <a:spcAft>
              <a:spcPct val="35000"/>
            </a:spcAft>
          </a:pPr>
          <a:r>
            <a:rPr lang="pt-BR" sz="3600" kern="1200" dirty="0" smtClean="0"/>
            <a:t>Atualização Dolly</a:t>
          </a:r>
          <a:endParaRPr lang="pt-BR" sz="3600" kern="1200" dirty="0"/>
        </a:p>
      </dsp:txBody>
      <dsp:txXfrm>
        <a:off x="42148" y="530348"/>
        <a:ext cx="3691989" cy="1235534"/>
      </dsp:txXfrm>
    </dsp:sp>
    <dsp:sp modelId="{43F086CD-780B-41F7-A2BD-67FD9A29561A}">
      <dsp:nvSpPr>
        <dsp:cNvPr id="0" name=""/>
        <dsp:cNvSpPr/>
      </dsp:nvSpPr>
      <dsp:spPr>
        <a:xfrm>
          <a:off x="380596" y="1804321"/>
          <a:ext cx="376886" cy="750537"/>
        </a:xfrm>
        <a:custGeom>
          <a:avLst/>
          <a:gdLst/>
          <a:ahLst/>
          <a:cxnLst/>
          <a:rect l="0" t="0" r="0" b="0"/>
          <a:pathLst>
            <a:path>
              <a:moveTo>
                <a:pt x="0" y="0"/>
              </a:moveTo>
              <a:lnTo>
                <a:pt x="0" y="750537"/>
              </a:lnTo>
              <a:lnTo>
                <a:pt x="376886" y="750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392C8-DEC3-4CF1-A537-11815AF205BC}">
      <dsp:nvSpPr>
        <dsp:cNvPr id="0" name=""/>
        <dsp:cNvSpPr/>
      </dsp:nvSpPr>
      <dsp:spPr>
        <a:xfrm>
          <a:off x="757483" y="2005239"/>
          <a:ext cx="3297703" cy="1099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pt-BR" sz="3600" kern="1200" dirty="0" smtClean="0"/>
            <a:t>6 meses</a:t>
          </a:r>
          <a:endParaRPr lang="pt-BR" sz="3600" kern="1200" dirty="0"/>
        </a:p>
      </dsp:txBody>
      <dsp:txXfrm>
        <a:off x="789679" y="2037435"/>
        <a:ext cx="3233311" cy="1034846"/>
      </dsp:txXfrm>
    </dsp:sp>
    <dsp:sp modelId="{1E76D1AB-91BD-4580-8BFB-A138FDF2EB09}">
      <dsp:nvSpPr>
        <dsp:cNvPr id="0" name=""/>
        <dsp:cNvSpPr/>
      </dsp:nvSpPr>
      <dsp:spPr>
        <a:xfrm>
          <a:off x="380596" y="1804321"/>
          <a:ext cx="376886" cy="2050693"/>
        </a:xfrm>
        <a:custGeom>
          <a:avLst/>
          <a:gdLst/>
          <a:ahLst/>
          <a:cxnLst/>
          <a:rect l="0" t="0" r="0" b="0"/>
          <a:pathLst>
            <a:path>
              <a:moveTo>
                <a:pt x="0" y="0"/>
              </a:moveTo>
              <a:lnTo>
                <a:pt x="0" y="2050693"/>
              </a:lnTo>
              <a:lnTo>
                <a:pt x="376886" y="2050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9DFDE-A485-4B73-B664-E8976BBEB584}">
      <dsp:nvSpPr>
        <dsp:cNvPr id="0" name=""/>
        <dsp:cNvSpPr/>
      </dsp:nvSpPr>
      <dsp:spPr>
        <a:xfrm>
          <a:off x="757483" y="3305396"/>
          <a:ext cx="3297703" cy="1099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pt-BR" sz="3200" kern="1200" dirty="0" smtClean="0"/>
            <a:t>R$ </a:t>
          </a:r>
          <a:r>
            <a:rPr lang="pt-BR" sz="3200" kern="1200" dirty="0" smtClean="0"/>
            <a:t>45.000</a:t>
          </a:r>
          <a:endParaRPr lang="pt-BR" sz="3200" kern="1200" dirty="0"/>
        </a:p>
      </dsp:txBody>
      <dsp:txXfrm>
        <a:off x="789679" y="3337592"/>
        <a:ext cx="3233311" cy="1034846"/>
      </dsp:txXfrm>
    </dsp:sp>
    <dsp:sp modelId="{867C8B5F-176D-4F84-8F36-DB64DC640152}">
      <dsp:nvSpPr>
        <dsp:cNvPr id="0" name=""/>
        <dsp:cNvSpPr/>
      </dsp:nvSpPr>
      <dsp:spPr>
        <a:xfrm>
          <a:off x="4174413" y="491909"/>
          <a:ext cx="3768867" cy="1312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pt-BR" sz="3600" kern="1200" dirty="0" smtClean="0"/>
            <a:t>Opção 02</a:t>
          </a:r>
        </a:p>
        <a:p>
          <a:pPr lvl="0" algn="ctr" defTabSz="1600200">
            <a:lnSpc>
              <a:spcPct val="90000"/>
            </a:lnSpc>
            <a:spcBef>
              <a:spcPct val="0"/>
            </a:spcBef>
            <a:spcAft>
              <a:spcPct val="35000"/>
            </a:spcAft>
          </a:pPr>
          <a:r>
            <a:rPr lang="pt-BR" sz="3600" kern="1200" dirty="0" smtClean="0"/>
            <a:t>Produção </a:t>
          </a:r>
          <a:r>
            <a:rPr lang="pt-BR" sz="3600" kern="1200" dirty="0" err="1" smtClean="0"/>
            <a:t>Accept</a:t>
          </a:r>
          <a:endParaRPr lang="pt-BR" sz="3600" kern="1200" dirty="0"/>
        </a:p>
      </dsp:txBody>
      <dsp:txXfrm>
        <a:off x="4212852" y="530348"/>
        <a:ext cx="3691989" cy="1235534"/>
      </dsp:txXfrm>
    </dsp:sp>
    <dsp:sp modelId="{FD446D21-337F-42A3-9EB7-070E8C100841}">
      <dsp:nvSpPr>
        <dsp:cNvPr id="0" name=""/>
        <dsp:cNvSpPr/>
      </dsp:nvSpPr>
      <dsp:spPr>
        <a:xfrm>
          <a:off x="4551299" y="1804321"/>
          <a:ext cx="376886" cy="750537"/>
        </a:xfrm>
        <a:custGeom>
          <a:avLst/>
          <a:gdLst/>
          <a:ahLst/>
          <a:cxnLst/>
          <a:rect l="0" t="0" r="0" b="0"/>
          <a:pathLst>
            <a:path>
              <a:moveTo>
                <a:pt x="0" y="0"/>
              </a:moveTo>
              <a:lnTo>
                <a:pt x="0" y="750537"/>
              </a:lnTo>
              <a:lnTo>
                <a:pt x="376886" y="750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217041-81A3-4F83-A237-FF34E2AA079C}">
      <dsp:nvSpPr>
        <dsp:cNvPr id="0" name=""/>
        <dsp:cNvSpPr/>
      </dsp:nvSpPr>
      <dsp:spPr>
        <a:xfrm>
          <a:off x="4928186" y="2005239"/>
          <a:ext cx="3297703" cy="1099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pt-BR" sz="3600" kern="1200" dirty="0" smtClean="0"/>
            <a:t>5 meses</a:t>
          </a:r>
          <a:endParaRPr lang="pt-BR" sz="3600" kern="1200" dirty="0"/>
        </a:p>
      </dsp:txBody>
      <dsp:txXfrm>
        <a:off x="4960382" y="2037435"/>
        <a:ext cx="3233311" cy="1034846"/>
      </dsp:txXfrm>
    </dsp:sp>
    <dsp:sp modelId="{24FB2E6B-4EB1-4D06-9FEB-2133212665D1}">
      <dsp:nvSpPr>
        <dsp:cNvPr id="0" name=""/>
        <dsp:cNvSpPr/>
      </dsp:nvSpPr>
      <dsp:spPr>
        <a:xfrm>
          <a:off x="4551299" y="1804321"/>
          <a:ext cx="376886" cy="2050693"/>
        </a:xfrm>
        <a:custGeom>
          <a:avLst/>
          <a:gdLst/>
          <a:ahLst/>
          <a:cxnLst/>
          <a:rect l="0" t="0" r="0" b="0"/>
          <a:pathLst>
            <a:path>
              <a:moveTo>
                <a:pt x="0" y="0"/>
              </a:moveTo>
              <a:lnTo>
                <a:pt x="0" y="2050693"/>
              </a:lnTo>
              <a:lnTo>
                <a:pt x="376886" y="2050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787F9-78F6-43AE-A8D2-5CC945559AA1}">
      <dsp:nvSpPr>
        <dsp:cNvPr id="0" name=""/>
        <dsp:cNvSpPr/>
      </dsp:nvSpPr>
      <dsp:spPr>
        <a:xfrm>
          <a:off x="4928186" y="3305396"/>
          <a:ext cx="3297703" cy="1099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pt-BR" sz="3200" kern="1200" dirty="0" smtClean="0"/>
            <a:t>R$ 42.000</a:t>
          </a:r>
          <a:endParaRPr lang="pt-BR" sz="3200" kern="1200" dirty="0"/>
        </a:p>
      </dsp:txBody>
      <dsp:txXfrm>
        <a:off x="4960382" y="3337592"/>
        <a:ext cx="3233311" cy="1034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04FB6-68E4-448C-BCA7-C0CBFA49448F}" type="datetimeFigureOut">
              <a:rPr lang="pt-BR" smtClean="0"/>
              <a:t>16/10/2017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ED601-7EB4-4341-BA81-602300027870}" type="slidenum">
              <a:rPr lang="pt-BR" smtClean="0"/>
              <a:t>‹nº›</a:t>
            </a:fld>
            <a:endParaRPr lang="pt-BR"/>
          </a:p>
        </p:txBody>
      </p:sp>
    </p:spTree>
    <p:extLst>
      <p:ext uri="{BB962C8B-B14F-4D97-AF65-F5344CB8AC3E}">
        <p14:creationId xmlns:p14="http://schemas.microsoft.com/office/powerpoint/2010/main" val="413419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a:xfrm>
            <a:off x="457200" y="6165304"/>
            <a:ext cx="2133600" cy="365125"/>
          </a:xfrm>
          <a:prstGeom prst="rect">
            <a:avLst/>
          </a:prstGeom>
        </p:spPr>
        <p:txBody>
          <a:bodyPr/>
          <a:lstStyle/>
          <a:p>
            <a:fld id="{C6C4A46B-B08C-45E6-B23F-2A9C1861D5A5}" type="datetimeFigureOut">
              <a:rPr lang="pt-BR" smtClean="0"/>
              <a:t>16/10/2017</a:t>
            </a:fld>
            <a:endParaRPr lang="pt-BR"/>
          </a:p>
        </p:txBody>
      </p:sp>
      <p:sp>
        <p:nvSpPr>
          <p:cNvPr id="5" name="Espaço Reservado para Rodapé 4"/>
          <p:cNvSpPr>
            <a:spLocks noGrp="1"/>
          </p:cNvSpPr>
          <p:nvPr>
            <p:ph type="ftr" sz="quarter" idx="11"/>
          </p:nvPr>
        </p:nvSpPr>
        <p:spPr>
          <a:xfrm>
            <a:off x="3124200" y="6165304"/>
            <a:ext cx="5984304" cy="365125"/>
          </a:xfrm>
          <a:prstGeom prst="rect">
            <a:avLst/>
          </a:prstGeom>
        </p:spPr>
        <p:txBody>
          <a:bodyPr/>
          <a:lstStyle/>
          <a:p>
            <a:endParaRPr lang="pt-BR" dirty="0"/>
          </a:p>
        </p:txBody>
      </p:sp>
    </p:spTree>
    <p:extLst>
      <p:ext uri="{BB962C8B-B14F-4D97-AF65-F5344CB8AC3E}">
        <p14:creationId xmlns:p14="http://schemas.microsoft.com/office/powerpoint/2010/main" val="1237393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63"/>
            <a:ext cx="9144000" cy="6864925"/>
          </a:xfrm>
          <a:prstGeom prst="rect">
            <a:avLst/>
          </a:prstGeom>
        </p:spPr>
      </p:pic>
      <p:sp>
        <p:nvSpPr>
          <p:cNvPr id="4" name="Espaço Reservado para Data 3"/>
          <p:cNvSpPr>
            <a:spLocks noGrp="1"/>
          </p:cNvSpPr>
          <p:nvPr>
            <p:ph type="dt" sz="half" idx="10"/>
          </p:nvPr>
        </p:nvSpPr>
        <p:spPr>
          <a:xfrm>
            <a:off x="457200" y="6165304"/>
            <a:ext cx="2133600" cy="365125"/>
          </a:xfrm>
          <a:prstGeom prst="rect">
            <a:avLst/>
          </a:prstGeom>
        </p:spPr>
        <p:txBody>
          <a:bodyPr/>
          <a:lstStyle/>
          <a:p>
            <a:fld id="{C6C4A46B-B08C-45E6-B23F-2A9C1861D5A5}" type="datetimeFigureOut">
              <a:rPr lang="pt-BR" smtClean="0"/>
              <a:t>16/10/2017</a:t>
            </a:fld>
            <a:endParaRPr lang="pt-BR"/>
          </a:p>
        </p:txBody>
      </p:sp>
      <p:sp>
        <p:nvSpPr>
          <p:cNvPr id="5" name="Espaço Reservado para Rodapé 4"/>
          <p:cNvSpPr>
            <a:spLocks noGrp="1"/>
          </p:cNvSpPr>
          <p:nvPr>
            <p:ph type="ftr" sz="quarter" idx="11"/>
          </p:nvPr>
        </p:nvSpPr>
        <p:spPr>
          <a:xfrm>
            <a:off x="3124200" y="616530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165304"/>
            <a:ext cx="2133600" cy="365125"/>
          </a:xfrm>
          <a:prstGeom prst="rect">
            <a:avLst/>
          </a:prstGeom>
        </p:spPr>
        <p:txBody>
          <a:bodyPr/>
          <a:lstStyle/>
          <a:p>
            <a:fld id="{908AC15F-9D26-4CB5-A97C-10CF90AD4E35}" type="slidenum">
              <a:rPr lang="pt-BR" smtClean="0"/>
              <a:t>‹nº›</a:t>
            </a:fld>
            <a:endParaRPr lang="pt-BR"/>
          </a:p>
        </p:txBody>
      </p:sp>
      <p:sp>
        <p:nvSpPr>
          <p:cNvPr id="9" name="Subtítulo 2"/>
          <p:cNvSpPr>
            <a:spLocks noGrp="1"/>
          </p:cNvSpPr>
          <p:nvPr>
            <p:ph type="subTitle" idx="13"/>
          </p:nvPr>
        </p:nvSpPr>
        <p:spPr>
          <a:xfrm>
            <a:off x="0" y="3789040"/>
            <a:ext cx="9144000" cy="792088"/>
          </a:xfrm>
          <a:prstGeom prst="rect">
            <a:avLst/>
          </a:prstGeom>
        </p:spPr>
        <p:txBody>
          <a:bodyPr/>
          <a:lstStyle>
            <a:lvl1pPr marL="0" indent="0" algn="ctr">
              <a:buNone/>
              <a:defRPr sz="2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11" name="Espaço Reservado para Conteúdo 10"/>
          <p:cNvSpPr>
            <a:spLocks noGrp="1"/>
          </p:cNvSpPr>
          <p:nvPr>
            <p:ph sz="quarter" idx="14" hasCustomPrompt="1"/>
          </p:nvPr>
        </p:nvSpPr>
        <p:spPr>
          <a:xfrm>
            <a:off x="0" y="2564904"/>
            <a:ext cx="9144000" cy="1224459"/>
          </a:xfrm>
          <a:prstGeom prst="rect">
            <a:avLst/>
          </a:prstGeom>
        </p:spPr>
        <p:txBody>
          <a:bodyPr/>
          <a:lstStyle>
            <a:lvl1pPr marL="0" indent="0" algn="ctr">
              <a:buNone/>
              <a:defRPr sz="4800">
                <a:solidFill>
                  <a:schemeClr val="tx2">
                    <a:lumMod val="75000"/>
                  </a:schemeClr>
                </a:solidFill>
              </a:defRPr>
            </a:lvl1pPr>
          </a:lstStyle>
          <a:p>
            <a:pPr lvl="0"/>
            <a:r>
              <a:rPr lang="pt-BR" dirty="0" smtClean="0"/>
              <a:t>Clique para adicionar o título</a:t>
            </a:r>
            <a:endParaRPr lang="pt-BR" dirty="0"/>
          </a:p>
        </p:txBody>
      </p:sp>
    </p:spTree>
    <p:extLst>
      <p:ext uri="{BB962C8B-B14F-4D97-AF65-F5344CB8AC3E}">
        <p14:creationId xmlns:p14="http://schemas.microsoft.com/office/powerpoint/2010/main" val="10220248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9"/>
            <a:ext cx="9144000" cy="6867897"/>
          </a:xfrm>
          <a:prstGeom prst="rect">
            <a:avLst/>
          </a:prstGeom>
        </p:spPr>
      </p:pic>
      <p:sp>
        <p:nvSpPr>
          <p:cNvPr id="4" name="Espaço Reservado para Data 3"/>
          <p:cNvSpPr>
            <a:spLocks noGrp="1"/>
          </p:cNvSpPr>
          <p:nvPr>
            <p:ph type="dt" sz="half" idx="10"/>
          </p:nvPr>
        </p:nvSpPr>
        <p:spPr>
          <a:xfrm>
            <a:off x="457200" y="6520259"/>
            <a:ext cx="2133600" cy="365125"/>
          </a:xfrm>
          <a:prstGeom prst="rect">
            <a:avLst/>
          </a:prstGeom>
        </p:spPr>
        <p:txBody>
          <a:bodyPr/>
          <a:lstStyle/>
          <a:p>
            <a:fld id="{C6C4A46B-B08C-45E6-B23F-2A9C1861D5A5}" type="datetimeFigureOut">
              <a:rPr lang="pt-BR" smtClean="0"/>
              <a:t>16/10/2017</a:t>
            </a:fld>
            <a:endParaRPr lang="pt-BR"/>
          </a:p>
        </p:txBody>
      </p:sp>
      <p:sp>
        <p:nvSpPr>
          <p:cNvPr id="5" name="Espaço Reservado para Rodapé 4"/>
          <p:cNvSpPr>
            <a:spLocks noGrp="1"/>
          </p:cNvSpPr>
          <p:nvPr>
            <p:ph type="ftr" sz="quarter" idx="11"/>
          </p:nvPr>
        </p:nvSpPr>
        <p:spPr>
          <a:xfrm>
            <a:off x="3124200" y="6520259"/>
            <a:ext cx="2895600" cy="365125"/>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6520259"/>
            <a:ext cx="2133600" cy="365125"/>
          </a:xfrm>
          <a:prstGeom prst="rect">
            <a:avLst/>
          </a:prstGeom>
        </p:spPr>
        <p:txBody>
          <a:bodyPr/>
          <a:lstStyle/>
          <a:p>
            <a:fld id="{908AC15F-9D26-4CB5-A97C-10CF90AD4E35}" type="slidenum">
              <a:rPr lang="pt-BR" smtClean="0"/>
              <a:t>‹nº›</a:t>
            </a:fld>
            <a:endParaRPr lang="pt-BR"/>
          </a:p>
        </p:txBody>
      </p:sp>
      <p:sp>
        <p:nvSpPr>
          <p:cNvPr id="8" name="CaixaDeTexto 7"/>
          <p:cNvSpPr txBox="1"/>
          <p:nvPr userDrawn="1"/>
        </p:nvSpPr>
        <p:spPr>
          <a:xfrm>
            <a:off x="539552" y="692696"/>
            <a:ext cx="3096344" cy="646331"/>
          </a:xfrm>
          <a:prstGeom prst="rect">
            <a:avLst/>
          </a:prstGeom>
          <a:noFill/>
        </p:spPr>
        <p:txBody>
          <a:bodyPr wrap="square" rtlCol="0">
            <a:spAutoFit/>
          </a:bodyPr>
          <a:lstStyle/>
          <a:p>
            <a:r>
              <a:rPr lang="pt-BR" sz="3600" dirty="0" smtClean="0">
                <a:solidFill>
                  <a:schemeClr val="tx2">
                    <a:lumMod val="75000"/>
                  </a:schemeClr>
                </a:solidFill>
              </a:rPr>
              <a:t>Índice</a:t>
            </a:r>
            <a:endParaRPr lang="pt-BR" sz="3600" dirty="0">
              <a:solidFill>
                <a:schemeClr val="tx2">
                  <a:lumMod val="75000"/>
                </a:schemeClr>
              </a:solidFill>
            </a:endParaRPr>
          </a:p>
        </p:txBody>
      </p:sp>
      <p:sp>
        <p:nvSpPr>
          <p:cNvPr id="9" name="Espaço Reservado para Conteúdo 2"/>
          <p:cNvSpPr>
            <a:spLocks noGrp="1"/>
          </p:cNvSpPr>
          <p:nvPr>
            <p:ph sz="half" idx="1" hasCustomPrompt="1"/>
          </p:nvPr>
        </p:nvSpPr>
        <p:spPr>
          <a:xfrm>
            <a:off x="457200" y="1600200"/>
            <a:ext cx="4038600" cy="4525963"/>
          </a:xfrm>
          <a:prstGeom prst="rect">
            <a:avLst/>
          </a:prstGeo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pt-BR" dirty="0" smtClean="0"/>
              <a:t>Tópicos</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632369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0"/>
            <a:ext cx="9140045" cy="6860970"/>
          </a:xfrm>
          <a:prstGeom prst="rect">
            <a:avLst/>
          </a:prstGeom>
        </p:spPr>
      </p:pic>
      <p:sp>
        <p:nvSpPr>
          <p:cNvPr id="2" name="Título 1"/>
          <p:cNvSpPr>
            <a:spLocks noGrp="1"/>
          </p:cNvSpPr>
          <p:nvPr>
            <p:ph type="title"/>
          </p:nvPr>
        </p:nvSpPr>
        <p:spPr>
          <a:xfrm>
            <a:off x="457200" y="548680"/>
            <a:ext cx="8229600" cy="868958"/>
          </a:xfrm>
          <a:prstGeom prst="rect">
            <a:avLst/>
          </a:prstGeom>
        </p:spPr>
        <p:txBody>
          <a:bodyPr/>
          <a:lstStyle>
            <a:lvl1pPr>
              <a:defRPr>
                <a:solidFill>
                  <a:schemeClr val="tx2">
                    <a:lumMod val="75000"/>
                  </a:schemeClr>
                </a:solidFill>
              </a:defRPr>
            </a:lvl1pPr>
          </a:lstStyle>
          <a:p>
            <a:r>
              <a:rPr lang="pt-BR" dirty="0" smtClean="0"/>
              <a:t>Clique para editar o título mestre</a:t>
            </a:r>
            <a:endParaRPr lang="pt-BR" dirty="0"/>
          </a:p>
        </p:txBody>
      </p:sp>
      <p:sp>
        <p:nvSpPr>
          <p:cNvPr id="3" name="Espaço Reservado para Conteúdo 2"/>
          <p:cNvSpPr>
            <a:spLocks noGrp="1"/>
          </p:cNvSpPr>
          <p:nvPr>
            <p:ph sz="half" idx="1" hasCustomPrompt="1"/>
          </p:nvPr>
        </p:nvSpPr>
        <p:spPr>
          <a:xfrm>
            <a:off x="457200" y="1600200"/>
            <a:ext cx="821925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smtClean="0"/>
              <a:t>Clique para adicionar texto</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Data 4"/>
          <p:cNvSpPr>
            <a:spLocks noGrp="1"/>
          </p:cNvSpPr>
          <p:nvPr>
            <p:ph type="dt" sz="half" idx="10"/>
          </p:nvPr>
        </p:nvSpPr>
        <p:spPr>
          <a:xfrm>
            <a:off x="457200" y="6520259"/>
            <a:ext cx="2133600" cy="365125"/>
          </a:xfrm>
          <a:prstGeom prst="rect">
            <a:avLst/>
          </a:prstGeom>
        </p:spPr>
        <p:txBody>
          <a:bodyPr/>
          <a:lstStyle/>
          <a:p>
            <a:fld id="{C6C4A46B-B08C-45E6-B23F-2A9C1861D5A5}" type="datetimeFigureOut">
              <a:rPr lang="pt-BR" smtClean="0"/>
              <a:t>16/10/2017</a:t>
            </a:fld>
            <a:endParaRPr lang="pt-BR"/>
          </a:p>
        </p:txBody>
      </p:sp>
      <p:sp>
        <p:nvSpPr>
          <p:cNvPr id="6" name="Espaço Reservado para Rodapé 5"/>
          <p:cNvSpPr>
            <a:spLocks noGrp="1"/>
          </p:cNvSpPr>
          <p:nvPr>
            <p:ph type="ftr" sz="quarter" idx="11"/>
          </p:nvPr>
        </p:nvSpPr>
        <p:spPr>
          <a:xfrm>
            <a:off x="3124200" y="6520259"/>
            <a:ext cx="2895600" cy="365125"/>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6520259"/>
            <a:ext cx="2133600" cy="365125"/>
          </a:xfrm>
          <a:prstGeom prst="rect">
            <a:avLst/>
          </a:prstGeom>
        </p:spPr>
        <p:txBody>
          <a:bodyPr/>
          <a:lstStyle/>
          <a:p>
            <a:fld id="{908AC15F-9D26-4CB5-A97C-10CF90AD4E35}" type="slidenum">
              <a:rPr lang="pt-BR" smtClean="0"/>
              <a:t>‹nº›</a:t>
            </a:fld>
            <a:endParaRPr lang="pt-BR"/>
          </a:p>
        </p:txBody>
      </p:sp>
    </p:spTree>
    <p:extLst>
      <p:ext uri="{BB962C8B-B14F-4D97-AF65-F5344CB8AC3E}">
        <p14:creationId xmlns:p14="http://schemas.microsoft.com/office/powerpoint/2010/main" val="25258765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62"/>
            <a:ext cx="9139387" cy="6861462"/>
          </a:xfrm>
          <a:prstGeom prst="rect">
            <a:avLst/>
          </a:prstGeom>
        </p:spPr>
      </p:pic>
      <p:sp>
        <p:nvSpPr>
          <p:cNvPr id="7" name="Espaço Reservado para Data 6"/>
          <p:cNvSpPr>
            <a:spLocks noGrp="1"/>
          </p:cNvSpPr>
          <p:nvPr>
            <p:ph type="dt" sz="half" idx="10"/>
          </p:nvPr>
        </p:nvSpPr>
        <p:spPr>
          <a:xfrm>
            <a:off x="457200" y="6520259"/>
            <a:ext cx="2133600" cy="365125"/>
          </a:xfrm>
          <a:prstGeom prst="rect">
            <a:avLst/>
          </a:prstGeom>
        </p:spPr>
        <p:txBody>
          <a:bodyPr/>
          <a:lstStyle/>
          <a:p>
            <a:fld id="{C6C4A46B-B08C-45E6-B23F-2A9C1861D5A5}" type="datetimeFigureOut">
              <a:rPr lang="pt-BR" smtClean="0"/>
              <a:t>16/10/2017</a:t>
            </a:fld>
            <a:endParaRPr lang="pt-BR"/>
          </a:p>
        </p:txBody>
      </p:sp>
      <p:sp>
        <p:nvSpPr>
          <p:cNvPr id="8" name="Espaço Reservado para Rodapé 7"/>
          <p:cNvSpPr>
            <a:spLocks noGrp="1"/>
          </p:cNvSpPr>
          <p:nvPr>
            <p:ph type="ftr" sz="quarter" idx="11"/>
          </p:nvPr>
        </p:nvSpPr>
        <p:spPr>
          <a:xfrm>
            <a:off x="3124200" y="6520259"/>
            <a:ext cx="2895600" cy="365125"/>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6520259"/>
            <a:ext cx="2133600" cy="365125"/>
          </a:xfrm>
          <a:prstGeom prst="rect">
            <a:avLst/>
          </a:prstGeom>
        </p:spPr>
        <p:txBody>
          <a:bodyPr/>
          <a:lstStyle/>
          <a:p>
            <a:fld id="{908AC15F-9D26-4CB5-A97C-10CF90AD4E35}" type="slidenum">
              <a:rPr lang="pt-BR" smtClean="0"/>
              <a:t>‹nº›</a:t>
            </a:fld>
            <a:endParaRPr lang="pt-BR"/>
          </a:p>
        </p:txBody>
      </p:sp>
      <p:sp>
        <p:nvSpPr>
          <p:cNvPr id="11" name="Espaço Reservado para Conteúdo 2"/>
          <p:cNvSpPr>
            <a:spLocks noGrp="1"/>
          </p:cNvSpPr>
          <p:nvPr>
            <p:ph sz="half" idx="1" hasCustomPrompt="1"/>
          </p:nvPr>
        </p:nvSpPr>
        <p:spPr>
          <a:xfrm>
            <a:off x="457200" y="692696"/>
            <a:ext cx="8219256" cy="54334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smtClean="0"/>
              <a:t>Clique para adicionar texto</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251309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14" name="Imagem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2" y="-3462"/>
            <a:ext cx="9139387" cy="6861462"/>
          </a:xfrm>
          <a:prstGeom prst="rect">
            <a:avLst/>
          </a:prstGeom>
        </p:spPr>
      </p:pic>
      <p:sp>
        <p:nvSpPr>
          <p:cNvPr id="8" name="Espaço Reservado para Conteúdo 7"/>
          <p:cNvSpPr>
            <a:spLocks noGrp="1"/>
          </p:cNvSpPr>
          <p:nvPr>
            <p:ph sz="quarter" idx="13" hasCustomPrompt="1"/>
          </p:nvPr>
        </p:nvSpPr>
        <p:spPr>
          <a:xfrm>
            <a:off x="395536" y="2277046"/>
            <a:ext cx="3312418" cy="575890"/>
          </a:xfrm>
          <a:prstGeom prst="rect">
            <a:avLst/>
          </a:prstGeom>
        </p:spPr>
        <p:txBody>
          <a:bodyPr/>
          <a:lstStyle>
            <a:lvl1pPr marL="0" indent="0">
              <a:buNone/>
              <a:defRPr b="1" u="sng">
                <a:solidFill>
                  <a:schemeClr val="tx2">
                    <a:lumMod val="75000"/>
                  </a:schemeClr>
                </a:solidFill>
              </a:defRPr>
            </a:lvl1pPr>
          </a:lstStyle>
          <a:p>
            <a:pPr lvl="0"/>
            <a:r>
              <a:rPr lang="pt-BR" dirty="0" smtClean="0"/>
              <a:t>Assinatura</a:t>
            </a:r>
            <a:endParaRPr lang="pt-BR" dirty="0"/>
          </a:p>
        </p:txBody>
      </p:sp>
      <p:sp>
        <p:nvSpPr>
          <p:cNvPr id="9" name="Espaço Reservado para Conteúdo 7"/>
          <p:cNvSpPr>
            <a:spLocks noGrp="1"/>
          </p:cNvSpPr>
          <p:nvPr>
            <p:ph sz="quarter" idx="14" hasCustomPrompt="1"/>
          </p:nvPr>
        </p:nvSpPr>
        <p:spPr>
          <a:xfrm>
            <a:off x="395536" y="2852455"/>
            <a:ext cx="3312418" cy="575890"/>
          </a:xfrm>
          <a:prstGeom prst="rect">
            <a:avLst/>
          </a:prstGeom>
        </p:spPr>
        <p:txBody>
          <a:bodyPr>
            <a:normAutofit/>
          </a:bodyPr>
          <a:lstStyle>
            <a:lvl1pPr marL="0" indent="0">
              <a:buNone/>
              <a:defRPr sz="2800" u="none">
                <a:solidFill>
                  <a:schemeClr val="tx2">
                    <a:lumMod val="75000"/>
                  </a:schemeClr>
                </a:solidFill>
              </a:defRPr>
            </a:lvl1pPr>
          </a:lstStyle>
          <a:p>
            <a:pPr lvl="0"/>
            <a:r>
              <a:rPr lang="pt-BR" dirty="0" smtClean="0"/>
              <a:t>Cargo</a:t>
            </a:r>
            <a:endParaRPr lang="pt-BR" dirty="0"/>
          </a:p>
        </p:txBody>
      </p:sp>
      <p:sp>
        <p:nvSpPr>
          <p:cNvPr id="12" name="Espaço Reservado para Conteúdo 7"/>
          <p:cNvSpPr>
            <a:spLocks noGrp="1"/>
          </p:cNvSpPr>
          <p:nvPr>
            <p:ph sz="quarter" idx="15" hasCustomPrompt="1"/>
          </p:nvPr>
        </p:nvSpPr>
        <p:spPr>
          <a:xfrm>
            <a:off x="395536" y="3429174"/>
            <a:ext cx="3312418" cy="575890"/>
          </a:xfrm>
          <a:prstGeom prst="rect">
            <a:avLst/>
          </a:prstGeom>
        </p:spPr>
        <p:txBody>
          <a:bodyPr>
            <a:normAutofit/>
          </a:bodyPr>
          <a:lstStyle>
            <a:lvl1pPr marL="0" indent="0">
              <a:buNone/>
              <a:defRPr sz="2800" u="none">
                <a:solidFill>
                  <a:schemeClr val="tx2">
                    <a:lumMod val="75000"/>
                  </a:schemeClr>
                </a:solidFill>
              </a:defRPr>
            </a:lvl1pPr>
          </a:lstStyle>
          <a:p>
            <a:pPr lvl="0"/>
            <a:r>
              <a:rPr lang="pt-BR" dirty="0" smtClean="0"/>
              <a:t>E-mail</a:t>
            </a:r>
            <a:endParaRPr lang="pt-BR" dirty="0"/>
          </a:p>
        </p:txBody>
      </p:sp>
      <p:sp>
        <p:nvSpPr>
          <p:cNvPr id="13" name="Espaço Reservado para Conteúdo 7"/>
          <p:cNvSpPr>
            <a:spLocks noGrp="1"/>
          </p:cNvSpPr>
          <p:nvPr>
            <p:ph sz="quarter" idx="16" hasCustomPrompt="1"/>
          </p:nvPr>
        </p:nvSpPr>
        <p:spPr>
          <a:xfrm>
            <a:off x="395536" y="4005238"/>
            <a:ext cx="3312418" cy="575890"/>
          </a:xfrm>
          <a:prstGeom prst="rect">
            <a:avLst/>
          </a:prstGeom>
        </p:spPr>
        <p:txBody>
          <a:bodyPr>
            <a:normAutofit/>
          </a:bodyPr>
          <a:lstStyle>
            <a:lvl1pPr marL="0" indent="0">
              <a:buNone/>
              <a:defRPr sz="2800" u="none">
                <a:solidFill>
                  <a:schemeClr val="tx2">
                    <a:lumMod val="75000"/>
                  </a:schemeClr>
                </a:solidFill>
              </a:defRPr>
            </a:lvl1pPr>
          </a:lstStyle>
          <a:p>
            <a:pPr lvl="0"/>
            <a:r>
              <a:rPr lang="pt-BR" dirty="0" smtClean="0"/>
              <a:t>Telefone</a:t>
            </a:r>
            <a:endParaRPr lang="pt-BR" dirty="0"/>
          </a:p>
        </p:txBody>
      </p:sp>
      <p:sp>
        <p:nvSpPr>
          <p:cNvPr id="15" name="CaixaDeTexto 14"/>
          <p:cNvSpPr txBox="1"/>
          <p:nvPr userDrawn="1"/>
        </p:nvSpPr>
        <p:spPr>
          <a:xfrm>
            <a:off x="3458181" y="5301207"/>
            <a:ext cx="2232248" cy="646331"/>
          </a:xfrm>
          <a:prstGeom prst="rect">
            <a:avLst/>
          </a:prstGeom>
          <a:noFill/>
        </p:spPr>
        <p:txBody>
          <a:bodyPr wrap="square" rtlCol="0">
            <a:spAutoFit/>
          </a:bodyPr>
          <a:lstStyle/>
          <a:p>
            <a:r>
              <a:rPr lang="pt-BR" sz="3600" b="1" dirty="0" smtClean="0">
                <a:solidFill>
                  <a:schemeClr val="tx2">
                    <a:lumMod val="75000"/>
                  </a:schemeClr>
                </a:solidFill>
              </a:rPr>
              <a:t>Obrigado</a:t>
            </a:r>
            <a:r>
              <a:rPr lang="pt-BR" sz="3600" b="1" baseline="0" dirty="0" smtClean="0">
                <a:solidFill>
                  <a:schemeClr val="tx2">
                    <a:lumMod val="75000"/>
                  </a:schemeClr>
                </a:solidFill>
              </a:rPr>
              <a:t> !</a:t>
            </a:r>
            <a:endParaRPr lang="pt-BR" sz="3600" b="1" dirty="0">
              <a:solidFill>
                <a:schemeClr val="tx2">
                  <a:lumMod val="75000"/>
                </a:schemeClr>
              </a:solidFill>
            </a:endParaRPr>
          </a:p>
        </p:txBody>
      </p:sp>
    </p:spTree>
    <p:extLst>
      <p:ext uri="{BB962C8B-B14F-4D97-AF65-F5344CB8AC3E}">
        <p14:creationId xmlns:p14="http://schemas.microsoft.com/office/powerpoint/2010/main" val="3153712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D5692C16-E545-45B6-A2D0-EA8EF1807F41}" type="datetimeFigureOut">
              <a:rPr lang="pt-BR" smtClean="0"/>
              <a:t>16/10/2017</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BF1194AA-EB4D-401E-B7F8-E10FB5D24169}" type="slidenum">
              <a:rPr lang="pt-BR" smtClean="0"/>
              <a:t>‹nº›</a:t>
            </a:fld>
            <a:endParaRPr lang="pt-BR"/>
          </a:p>
        </p:txBody>
      </p:sp>
    </p:spTree>
    <p:extLst>
      <p:ext uri="{BB962C8B-B14F-4D97-AF65-F5344CB8AC3E}">
        <p14:creationId xmlns:p14="http://schemas.microsoft.com/office/powerpoint/2010/main" val="47864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463"/>
            <a:ext cx="9144000" cy="6864925"/>
          </a:xfrm>
          <a:prstGeom prst="rect">
            <a:avLst/>
          </a:prstGeom>
        </p:spPr>
      </p:pic>
    </p:spTree>
    <p:extLst>
      <p:ext uri="{BB962C8B-B14F-4D97-AF65-F5344CB8AC3E}">
        <p14:creationId xmlns:p14="http://schemas.microsoft.com/office/powerpoint/2010/main" val="408506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hyperlink" Target="mailto:radson.santos@cepedi.org.br" TargetMode="External"/><Relationship Id="rId2" Type="http://schemas.openxmlformats.org/officeDocument/2006/relationships/hyperlink" Target="mailto:jalfredo@cepedi.org.b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30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Requisitos</a:t>
            </a:r>
            <a:endParaRPr lang="pt-BR" dirty="0"/>
          </a:p>
        </p:txBody>
      </p:sp>
      <p:sp>
        <p:nvSpPr>
          <p:cNvPr id="3" name="Espaço Reservado para Conteúdo 2"/>
          <p:cNvSpPr>
            <a:spLocks noGrp="1"/>
          </p:cNvSpPr>
          <p:nvPr>
            <p:ph sz="half" idx="1"/>
          </p:nvPr>
        </p:nvSpPr>
        <p:spPr/>
        <p:txBody>
          <a:bodyPr/>
          <a:lstStyle/>
          <a:p>
            <a:r>
              <a:rPr lang="pt-BR" sz="2400" dirty="0" smtClean="0"/>
              <a:t>Deve suportar ativação automatizada de PCs com Windows 10;</a:t>
            </a:r>
          </a:p>
          <a:p>
            <a:r>
              <a:rPr lang="pt-BR" sz="2400" dirty="0" smtClean="0"/>
              <a:t>Deve atrelar as chaves ao criar nova OP, caso seja cancelada OP permitir voltar as chaves ao MDOS;</a:t>
            </a:r>
          </a:p>
          <a:p>
            <a:r>
              <a:rPr lang="pt-BR" sz="2400" dirty="0" smtClean="0"/>
              <a:t>Deve suportar PCs em BIOS ou UEFI quando possível;</a:t>
            </a:r>
          </a:p>
          <a:p>
            <a:r>
              <a:rPr lang="pt-BR" sz="2400" dirty="0" smtClean="0"/>
              <a:t>Deve suportar testes automatizados com </a:t>
            </a:r>
            <a:r>
              <a:rPr lang="pt-BR" sz="2400" dirty="0" err="1" smtClean="0"/>
              <a:t>BurnIn</a:t>
            </a:r>
            <a:r>
              <a:rPr lang="pt-BR" sz="2400" dirty="0" smtClean="0"/>
              <a:t> Test;</a:t>
            </a:r>
          </a:p>
          <a:p>
            <a:r>
              <a:rPr lang="pt-BR" sz="2400" dirty="0" smtClean="0"/>
              <a:t>Deve exibir relatório da OP e painel com visualização dos PCs em produção;</a:t>
            </a:r>
          </a:p>
          <a:p>
            <a:r>
              <a:rPr lang="pt-BR" sz="2400" dirty="0" smtClean="0"/>
              <a:t>Deve permitir validar instalação do Windows após clonagem no posto de Pós-teste.</a:t>
            </a:r>
          </a:p>
          <a:p>
            <a:endParaRPr lang="pt-BR" sz="2400" dirty="0" smtClean="0"/>
          </a:p>
          <a:p>
            <a:endParaRPr lang="pt-BR" sz="2400" dirty="0" smtClean="0"/>
          </a:p>
          <a:p>
            <a:endParaRPr lang="pt-BR" sz="2400" dirty="0" smtClean="0"/>
          </a:p>
          <a:p>
            <a:endParaRPr lang="pt-BR" sz="2400" dirty="0"/>
          </a:p>
        </p:txBody>
      </p:sp>
    </p:spTree>
    <p:extLst>
      <p:ext uri="{BB962C8B-B14F-4D97-AF65-F5344CB8AC3E}">
        <p14:creationId xmlns:p14="http://schemas.microsoft.com/office/powerpoint/2010/main" val="210621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Premissas</a:t>
            </a:r>
            <a:endParaRPr lang="pt-BR" dirty="0"/>
          </a:p>
        </p:txBody>
      </p:sp>
      <p:sp>
        <p:nvSpPr>
          <p:cNvPr id="3" name="Espaço Reservado para Conteúdo 2"/>
          <p:cNvSpPr>
            <a:spLocks noGrp="1"/>
          </p:cNvSpPr>
          <p:nvPr>
            <p:ph sz="half" idx="1"/>
          </p:nvPr>
        </p:nvSpPr>
        <p:spPr/>
        <p:txBody>
          <a:bodyPr/>
          <a:lstStyle/>
          <a:p>
            <a:r>
              <a:rPr lang="pt-BR" sz="2400" dirty="0" smtClean="0"/>
              <a:t>O sistema MDOS estar acessível pela rede do </a:t>
            </a:r>
            <a:r>
              <a:rPr lang="pt-BR" sz="2400" dirty="0" err="1" smtClean="0"/>
              <a:t>runin</a:t>
            </a:r>
            <a:r>
              <a:rPr lang="pt-BR" sz="2400" dirty="0" smtClean="0"/>
              <a:t>;</a:t>
            </a:r>
          </a:p>
          <a:p>
            <a:r>
              <a:rPr lang="pt-BR" sz="2400" dirty="0" smtClean="0"/>
              <a:t>A </a:t>
            </a:r>
            <a:r>
              <a:rPr lang="pt-BR" sz="2400" dirty="0" err="1" smtClean="0"/>
              <a:t>Accept</a:t>
            </a:r>
            <a:r>
              <a:rPr lang="pt-BR" sz="2400" dirty="0" smtClean="0"/>
              <a:t> possui as credenciais do banco de dados do MDOS;</a:t>
            </a:r>
          </a:p>
          <a:p>
            <a:r>
              <a:rPr lang="pt-BR" sz="2400" dirty="0" smtClean="0"/>
              <a:t>A </a:t>
            </a:r>
            <a:r>
              <a:rPr lang="pt-BR" sz="2400" dirty="0" err="1" smtClean="0"/>
              <a:t>Accept</a:t>
            </a:r>
            <a:r>
              <a:rPr lang="pt-BR" sz="2400" dirty="0" smtClean="0"/>
              <a:t> disponibilizar PCs para homologação quando solicitado;</a:t>
            </a:r>
          </a:p>
          <a:p>
            <a:r>
              <a:rPr lang="pt-BR" sz="2400" dirty="0" smtClean="0"/>
              <a:t>A Microsoft não mudar os mecanismos de aplicação de chaves do Windows durante o projeto;</a:t>
            </a:r>
          </a:p>
          <a:p>
            <a:r>
              <a:rPr lang="pt-BR" sz="2400" dirty="0" smtClean="0"/>
              <a:t>A equipe da </a:t>
            </a:r>
            <a:r>
              <a:rPr lang="pt-BR" sz="2400" dirty="0" err="1" smtClean="0"/>
              <a:t>Accept</a:t>
            </a:r>
            <a:r>
              <a:rPr lang="pt-BR" sz="2400" dirty="0" smtClean="0"/>
              <a:t> estar disponível para colaborar com atividades do projeto quando solicitado.</a:t>
            </a:r>
          </a:p>
          <a:p>
            <a:endParaRPr lang="pt-BR" sz="2400" dirty="0"/>
          </a:p>
        </p:txBody>
      </p:sp>
    </p:spTree>
    <p:extLst>
      <p:ext uri="{BB962C8B-B14F-4D97-AF65-F5344CB8AC3E}">
        <p14:creationId xmlns:p14="http://schemas.microsoft.com/office/powerpoint/2010/main" val="202583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Riscos</a:t>
            </a:r>
            <a:endParaRPr lang="pt-BR" dirty="0"/>
          </a:p>
        </p:txBody>
      </p:sp>
      <p:sp>
        <p:nvSpPr>
          <p:cNvPr id="3" name="Espaço Reservado para Conteúdo 2"/>
          <p:cNvSpPr>
            <a:spLocks noGrp="1"/>
          </p:cNvSpPr>
          <p:nvPr>
            <p:ph sz="half" idx="1"/>
          </p:nvPr>
        </p:nvSpPr>
        <p:spPr/>
        <p:txBody>
          <a:bodyPr/>
          <a:lstStyle/>
          <a:p>
            <a:r>
              <a:rPr lang="pt-BR" sz="2400" dirty="0" smtClean="0"/>
              <a:t>Se o sistema MDOS não estiver acessível não será possível automatizar a gestão das chaves;</a:t>
            </a:r>
          </a:p>
          <a:p>
            <a:r>
              <a:rPr lang="pt-BR" sz="2400" dirty="0" smtClean="0"/>
              <a:t>Sem as credenciais do banco do MDOS não será possível gerenciar as informações das chaves;</a:t>
            </a:r>
          </a:p>
          <a:p>
            <a:r>
              <a:rPr lang="pt-BR" sz="2400" dirty="0" smtClean="0"/>
              <a:t>A indisponibilidade de PCs para homologação poderá comprometer os testes e validações;</a:t>
            </a:r>
          </a:p>
          <a:p>
            <a:r>
              <a:rPr lang="pt-BR" sz="2400" dirty="0" smtClean="0"/>
              <a:t>Caso a Microsoft mude os mecanismos de aplicação das chaves o sistema terá que ser remodelado;</a:t>
            </a:r>
          </a:p>
          <a:p>
            <a:r>
              <a:rPr lang="pt-BR" sz="2400" dirty="0" smtClean="0"/>
              <a:t>Se a equipe da </a:t>
            </a:r>
            <a:r>
              <a:rPr lang="pt-BR" sz="2400" dirty="0" err="1" smtClean="0"/>
              <a:t>Accept</a:t>
            </a:r>
            <a:r>
              <a:rPr lang="pt-BR" sz="2400" dirty="0" smtClean="0"/>
              <a:t> não colaborar com o projeto, o cronograma e escopo estarão comprometidos.</a:t>
            </a:r>
            <a:endParaRPr lang="pt-BR" sz="2400" dirty="0"/>
          </a:p>
        </p:txBody>
      </p:sp>
    </p:spTree>
    <p:extLst>
      <p:ext uri="{BB962C8B-B14F-4D97-AF65-F5344CB8AC3E}">
        <p14:creationId xmlns:p14="http://schemas.microsoft.com/office/powerpoint/2010/main" val="53513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Restrições</a:t>
            </a:r>
            <a:endParaRPr lang="pt-BR" dirty="0"/>
          </a:p>
        </p:txBody>
      </p:sp>
      <p:sp>
        <p:nvSpPr>
          <p:cNvPr id="3" name="Espaço Reservado para Conteúdo 2"/>
          <p:cNvSpPr>
            <a:spLocks noGrp="1"/>
          </p:cNvSpPr>
          <p:nvPr>
            <p:ph sz="half" idx="1"/>
          </p:nvPr>
        </p:nvSpPr>
        <p:spPr/>
        <p:txBody>
          <a:bodyPr/>
          <a:lstStyle/>
          <a:p>
            <a:r>
              <a:rPr lang="pt-BR" sz="2400" dirty="0" smtClean="0"/>
              <a:t>Suportará apenas a ativação do Windows 10;</a:t>
            </a:r>
          </a:p>
          <a:p>
            <a:r>
              <a:rPr lang="pt-BR" sz="2400" dirty="0" smtClean="0"/>
              <a:t>Não dará suporte a imagens Windows geradas sem o uso de ferramenta específica da Microsoft;</a:t>
            </a:r>
          </a:p>
          <a:p>
            <a:r>
              <a:rPr lang="pt-BR" sz="2400" dirty="0" smtClean="0"/>
              <a:t>Não contempla suporte técnico após a conclusão do projeto;</a:t>
            </a:r>
          </a:p>
          <a:p>
            <a:r>
              <a:rPr lang="pt-BR" sz="2400" dirty="0" smtClean="0"/>
              <a:t>Treinamento apenas para colaboradores definidos no início do projeto;</a:t>
            </a:r>
          </a:p>
          <a:p>
            <a:r>
              <a:rPr lang="pt-BR" sz="2400" dirty="0" smtClean="0"/>
              <a:t>Não contempla aquisição de licença de softwares de terceiros eventualmente necessários à solução proposta;</a:t>
            </a:r>
          </a:p>
          <a:p>
            <a:r>
              <a:rPr lang="pt-BR" sz="2400" dirty="0" smtClean="0"/>
              <a:t>Não contempla alocação em tempo integral da equipe de desenvolvimento na fábrica da contratante. Visitas técnicas apenas conforme cronograma específico.</a:t>
            </a:r>
          </a:p>
          <a:p>
            <a:endParaRPr lang="pt-BR" sz="2400" dirty="0" smtClean="0"/>
          </a:p>
          <a:p>
            <a:endParaRPr lang="pt-BR" sz="2400" dirty="0"/>
          </a:p>
        </p:txBody>
      </p:sp>
    </p:spTree>
    <p:extLst>
      <p:ext uri="{BB962C8B-B14F-4D97-AF65-F5344CB8AC3E}">
        <p14:creationId xmlns:p14="http://schemas.microsoft.com/office/powerpoint/2010/main" val="167474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Prazo e orçamento</a:t>
            </a:r>
            <a:endParaRPr lang="pt-BR" dirty="0"/>
          </a:p>
        </p:txBody>
      </p:sp>
      <p:graphicFrame>
        <p:nvGraphicFramePr>
          <p:cNvPr id="4" name="Espaço Reservado para Conteúdo 3"/>
          <p:cNvGraphicFramePr>
            <a:graphicFrameLocks/>
          </p:cNvGraphicFramePr>
          <p:nvPr>
            <p:extLst>
              <p:ext uri="{D42A27DB-BD31-4B8C-83A1-F6EECF244321}">
                <p14:modId xmlns:p14="http://schemas.microsoft.com/office/powerpoint/2010/main" val="4177250456"/>
              </p:ext>
            </p:extLst>
          </p:nvPr>
        </p:nvGraphicFramePr>
        <p:xfrm>
          <a:off x="467544" y="1196752"/>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p:cNvSpPr txBox="1"/>
          <p:nvPr/>
        </p:nvSpPr>
        <p:spPr>
          <a:xfrm>
            <a:off x="1187624" y="5887729"/>
            <a:ext cx="6965946" cy="369332"/>
          </a:xfrm>
          <a:prstGeom prst="rect">
            <a:avLst/>
          </a:prstGeom>
          <a:noFill/>
        </p:spPr>
        <p:txBody>
          <a:bodyPr wrap="none" rtlCol="0">
            <a:spAutoFit/>
          </a:bodyPr>
          <a:lstStyle/>
          <a:p>
            <a:r>
              <a:rPr lang="pt-BR" dirty="0" smtClean="0">
                <a:solidFill>
                  <a:srgbClr val="FF0000"/>
                </a:solidFill>
              </a:rPr>
              <a:t>*As datas de início e termino será definidas após a aprovação do projeto</a:t>
            </a:r>
            <a:endParaRPr lang="pt-BR" dirty="0">
              <a:solidFill>
                <a:srgbClr val="FF0000"/>
              </a:solidFill>
            </a:endParaRPr>
          </a:p>
        </p:txBody>
      </p:sp>
    </p:spTree>
    <p:extLst>
      <p:ext uri="{BB962C8B-B14F-4D97-AF65-F5344CB8AC3E}">
        <p14:creationId xmlns:p14="http://schemas.microsoft.com/office/powerpoint/2010/main" val="206886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043608" y="1484784"/>
            <a:ext cx="4752528" cy="3170099"/>
          </a:xfrm>
          <a:prstGeom prst="rect">
            <a:avLst/>
          </a:prstGeom>
          <a:noFill/>
        </p:spPr>
        <p:txBody>
          <a:bodyPr wrap="square" rtlCol="0">
            <a:spAutoFit/>
          </a:bodyPr>
          <a:lstStyle/>
          <a:p>
            <a:r>
              <a:rPr lang="pt-BR" sz="2800" b="1" dirty="0" smtClean="0"/>
              <a:t>Alfredo</a:t>
            </a:r>
          </a:p>
          <a:p>
            <a:r>
              <a:rPr lang="pt-BR" sz="2400" dirty="0" smtClean="0">
                <a:hlinkClick r:id="rId2"/>
              </a:rPr>
              <a:t>jalfredo@cepedi.org.br</a:t>
            </a:r>
            <a:endParaRPr lang="pt-BR" sz="2400" dirty="0" smtClean="0"/>
          </a:p>
          <a:p>
            <a:endParaRPr lang="pt-BR" sz="2400" dirty="0" smtClean="0"/>
          </a:p>
          <a:p>
            <a:r>
              <a:rPr lang="pt-BR" sz="2800" b="1" dirty="0" smtClean="0"/>
              <a:t>Jennifer</a:t>
            </a:r>
          </a:p>
          <a:p>
            <a:r>
              <a:rPr lang="pt-BR" sz="2400" dirty="0" smtClean="0">
                <a:hlinkClick r:id="rId3"/>
              </a:rPr>
              <a:t>jennifer@cepedi.org.br</a:t>
            </a:r>
            <a:endParaRPr lang="pt-BR" sz="2400" dirty="0" smtClean="0"/>
          </a:p>
          <a:p>
            <a:endParaRPr lang="pt-BR" sz="2400" dirty="0"/>
          </a:p>
          <a:p>
            <a:r>
              <a:rPr lang="pt-BR" sz="2400" b="1" dirty="0" smtClean="0"/>
              <a:t>CEPEDI</a:t>
            </a:r>
          </a:p>
          <a:p>
            <a:r>
              <a:rPr lang="pt-BR" sz="2400" dirty="0" smtClean="0"/>
              <a:t>(73</a:t>
            </a:r>
            <a:r>
              <a:rPr lang="pt-BR" sz="2400" dirty="0"/>
              <a:t>) 3231-8161</a:t>
            </a:r>
            <a:endParaRPr lang="pt-BR" sz="2400" dirty="0" smtClean="0"/>
          </a:p>
        </p:txBody>
      </p:sp>
    </p:spTree>
    <p:extLst>
      <p:ext uri="{BB962C8B-B14F-4D97-AF65-F5344CB8AC3E}">
        <p14:creationId xmlns:p14="http://schemas.microsoft.com/office/powerpoint/2010/main" val="50462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4"/>
          </p:nvPr>
        </p:nvSpPr>
        <p:spPr>
          <a:xfrm>
            <a:off x="0" y="2996952"/>
            <a:ext cx="9144000" cy="1224459"/>
          </a:xfrm>
        </p:spPr>
        <p:txBody>
          <a:bodyPr/>
          <a:lstStyle/>
          <a:p>
            <a:r>
              <a:rPr lang="pt-BR" dirty="0" smtClean="0"/>
              <a:t>Sistema de </a:t>
            </a:r>
            <a:r>
              <a:rPr lang="pt-BR" dirty="0" err="1" smtClean="0"/>
              <a:t>Runin</a:t>
            </a:r>
            <a:r>
              <a:rPr lang="pt-BR" dirty="0" smtClean="0"/>
              <a:t> com MDOS</a:t>
            </a:r>
          </a:p>
          <a:p>
            <a:r>
              <a:rPr lang="pt-BR" sz="2800" dirty="0" smtClean="0"/>
              <a:t>Proposta técnica</a:t>
            </a:r>
            <a:endParaRPr lang="pt-BR" sz="2800" dirty="0"/>
          </a:p>
        </p:txBody>
      </p:sp>
    </p:spTree>
    <p:extLst>
      <p:ext uri="{BB962C8B-B14F-4D97-AF65-F5344CB8AC3E}">
        <p14:creationId xmlns:p14="http://schemas.microsoft.com/office/powerpoint/2010/main" val="2169343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sz="half" idx="1"/>
          </p:nvPr>
        </p:nvSpPr>
        <p:spPr>
          <a:xfrm>
            <a:off x="457200" y="1600200"/>
            <a:ext cx="8219256" cy="4525963"/>
          </a:xfrm>
        </p:spPr>
        <p:txBody>
          <a:bodyPr/>
          <a:lstStyle/>
          <a:p>
            <a:pPr marL="514350" indent="-514350">
              <a:buFont typeface="+mj-lt"/>
              <a:buAutoNum type="arabicPeriod"/>
            </a:pPr>
            <a:r>
              <a:rPr lang="pt-BR" dirty="0" smtClean="0"/>
              <a:t>Justificativa</a:t>
            </a:r>
          </a:p>
          <a:p>
            <a:pPr marL="514350" indent="-514350">
              <a:buFont typeface="+mj-lt"/>
              <a:buAutoNum type="arabicPeriod"/>
            </a:pPr>
            <a:r>
              <a:rPr lang="pt-BR" dirty="0" smtClean="0"/>
              <a:t>Objetivos</a:t>
            </a:r>
          </a:p>
          <a:p>
            <a:pPr marL="514350" indent="-514350">
              <a:buFont typeface="+mj-lt"/>
              <a:buAutoNum type="arabicPeriod"/>
            </a:pPr>
            <a:r>
              <a:rPr lang="pt-BR" dirty="0" smtClean="0"/>
              <a:t>Benefícios</a:t>
            </a:r>
          </a:p>
          <a:p>
            <a:pPr marL="514350" indent="-514350">
              <a:buFont typeface="+mj-lt"/>
              <a:buAutoNum type="arabicPeriod"/>
            </a:pPr>
            <a:r>
              <a:rPr lang="pt-BR" dirty="0" smtClean="0"/>
              <a:t>Produto</a:t>
            </a:r>
          </a:p>
          <a:p>
            <a:pPr marL="514350" indent="-514350">
              <a:buFont typeface="+mj-lt"/>
              <a:buAutoNum type="arabicPeriod"/>
            </a:pPr>
            <a:r>
              <a:rPr lang="pt-BR" dirty="0" smtClean="0"/>
              <a:t>Requisitos</a:t>
            </a:r>
          </a:p>
          <a:p>
            <a:pPr marL="514350" indent="-514350">
              <a:buFont typeface="+mj-lt"/>
              <a:buAutoNum type="arabicPeriod"/>
            </a:pPr>
            <a:r>
              <a:rPr lang="pt-BR" dirty="0" smtClean="0"/>
              <a:t>Premissas</a:t>
            </a:r>
          </a:p>
          <a:p>
            <a:pPr marL="514350" indent="-514350">
              <a:buFont typeface="+mj-lt"/>
              <a:buAutoNum type="arabicPeriod"/>
            </a:pPr>
            <a:r>
              <a:rPr lang="pt-BR" dirty="0" smtClean="0"/>
              <a:t>Riscos</a:t>
            </a:r>
          </a:p>
          <a:p>
            <a:pPr marL="514350" indent="-514350">
              <a:buFont typeface="+mj-lt"/>
              <a:buAutoNum type="arabicPeriod"/>
            </a:pPr>
            <a:r>
              <a:rPr lang="pt-BR" dirty="0" smtClean="0"/>
              <a:t>Restrições</a:t>
            </a:r>
          </a:p>
          <a:p>
            <a:pPr marL="514350" indent="-514350">
              <a:buFont typeface="+mj-lt"/>
              <a:buAutoNum type="arabicPeriod"/>
            </a:pPr>
            <a:r>
              <a:rPr lang="pt-BR" dirty="0" smtClean="0"/>
              <a:t>Cronograma e orçamento</a:t>
            </a:r>
            <a:endParaRPr lang="pt-BR" dirty="0"/>
          </a:p>
        </p:txBody>
      </p:sp>
    </p:spTree>
    <p:extLst>
      <p:ext uri="{BB962C8B-B14F-4D97-AF65-F5344CB8AC3E}">
        <p14:creationId xmlns:p14="http://schemas.microsoft.com/office/powerpoint/2010/main" val="203976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Justificativa</a:t>
            </a:r>
            <a:endParaRPr lang="pt-BR" dirty="0"/>
          </a:p>
        </p:txBody>
      </p:sp>
      <p:sp>
        <p:nvSpPr>
          <p:cNvPr id="3" name="Espaço Reservado para Conteúdo 2"/>
          <p:cNvSpPr>
            <a:spLocks noGrp="1"/>
          </p:cNvSpPr>
          <p:nvPr>
            <p:ph sz="half" idx="1"/>
          </p:nvPr>
        </p:nvSpPr>
        <p:spPr>
          <a:xfrm>
            <a:off x="457200" y="1412776"/>
            <a:ext cx="8219256" cy="4525963"/>
          </a:xfrm>
        </p:spPr>
        <p:txBody>
          <a:bodyPr/>
          <a:lstStyle/>
          <a:p>
            <a:r>
              <a:rPr lang="pt-BR" sz="2400" dirty="0" smtClean="0"/>
              <a:t>Processo de aplicação de chaves Windows na BIOS das máquinas feito de forma manual. Alto risco de erros na atribuição das chaves, processo demorado para ser realizado pelo operador, possíveis implicações no programa de parceria com a Microsoft;</a:t>
            </a:r>
          </a:p>
          <a:p>
            <a:r>
              <a:rPr lang="pt-BR" sz="2400" dirty="0" smtClean="0"/>
              <a:t>Ambientes de </a:t>
            </a:r>
            <a:r>
              <a:rPr lang="pt-BR" sz="2400" dirty="0" err="1" smtClean="0"/>
              <a:t>deploy</a:t>
            </a:r>
            <a:r>
              <a:rPr lang="pt-BR" sz="2400" dirty="0" smtClean="0"/>
              <a:t> do Windows com versões desatualizadas das ferramentas (</a:t>
            </a:r>
            <a:r>
              <a:rPr lang="pt-BR" sz="2400" dirty="0" err="1" smtClean="0"/>
              <a:t>WinPE</a:t>
            </a:r>
            <a:r>
              <a:rPr lang="pt-BR" sz="2400" dirty="0" smtClean="0"/>
              <a:t> e oa3tools);</a:t>
            </a:r>
          </a:p>
          <a:p>
            <a:r>
              <a:rPr lang="pt-BR" sz="2400" dirty="0" smtClean="0"/>
              <a:t>Falta de suporte completo a máquinas com UEFI na clonagem Windows.</a:t>
            </a:r>
          </a:p>
          <a:p>
            <a:r>
              <a:rPr lang="pt-BR" sz="2400" dirty="0" smtClean="0"/>
              <a:t>Binários com as chaves do Windows sem proteção contra ameaças virtuais, ativo de alto valor agregado.</a:t>
            </a:r>
            <a:endParaRPr lang="pt-BR" sz="2400" dirty="0"/>
          </a:p>
        </p:txBody>
      </p:sp>
    </p:spTree>
    <p:extLst>
      <p:ext uri="{BB962C8B-B14F-4D97-AF65-F5344CB8AC3E}">
        <p14:creationId xmlns:p14="http://schemas.microsoft.com/office/powerpoint/2010/main" val="51922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Objetivo</a:t>
            </a:r>
            <a:endParaRPr lang="pt-BR" dirty="0"/>
          </a:p>
        </p:txBody>
      </p:sp>
      <p:sp>
        <p:nvSpPr>
          <p:cNvPr id="3" name="Espaço Reservado para Conteúdo 2"/>
          <p:cNvSpPr>
            <a:spLocks noGrp="1"/>
          </p:cNvSpPr>
          <p:nvPr>
            <p:ph sz="half" idx="1"/>
          </p:nvPr>
        </p:nvSpPr>
        <p:spPr>
          <a:xfrm>
            <a:off x="457200" y="1412776"/>
            <a:ext cx="8219256" cy="4525963"/>
          </a:xfrm>
        </p:spPr>
        <p:txBody>
          <a:bodyPr/>
          <a:lstStyle/>
          <a:p>
            <a:pPr marL="0" indent="0" algn="ctr">
              <a:buNone/>
            </a:pPr>
            <a:r>
              <a:rPr lang="pt-BR" sz="3600" dirty="0" smtClean="0"/>
              <a:t>Otimizar o processo produtivo de computadores da </a:t>
            </a:r>
            <a:r>
              <a:rPr lang="pt-BR" sz="3600" dirty="0" err="1" smtClean="0"/>
              <a:t>Accept</a:t>
            </a:r>
            <a:r>
              <a:rPr lang="pt-BR" sz="3600" dirty="0" smtClean="0"/>
              <a:t> desenvolvendo num período de 06 meses um sistema automatizado de </a:t>
            </a:r>
            <a:r>
              <a:rPr lang="pt-BR" sz="3600" dirty="0" err="1"/>
              <a:t>r</a:t>
            </a:r>
            <a:r>
              <a:rPr lang="pt-BR" sz="3600" dirty="0" err="1" smtClean="0"/>
              <a:t>unin</a:t>
            </a:r>
            <a:r>
              <a:rPr lang="pt-BR" sz="3600" dirty="0" smtClean="0"/>
              <a:t>, </a:t>
            </a:r>
            <a:r>
              <a:rPr lang="pt-BR" sz="3600" dirty="0" err="1"/>
              <a:t>b</a:t>
            </a:r>
            <a:r>
              <a:rPr lang="pt-BR" sz="3600" dirty="0" err="1" smtClean="0"/>
              <a:t>urnin</a:t>
            </a:r>
            <a:r>
              <a:rPr lang="pt-BR" sz="3600" dirty="0" smtClean="0"/>
              <a:t>, </a:t>
            </a:r>
            <a:r>
              <a:rPr lang="pt-BR" sz="3600" dirty="0"/>
              <a:t>c</a:t>
            </a:r>
            <a:r>
              <a:rPr lang="pt-BR" sz="3600" dirty="0" smtClean="0"/>
              <a:t>lonagem e ativação de </a:t>
            </a:r>
            <a:r>
              <a:rPr lang="pt-BR" sz="3600" dirty="0"/>
              <a:t>computadores </a:t>
            </a:r>
            <a:r>
              <a:rPr lang="pt-BR" sz="3600" dirty="0" smtClean="0"/>
              <a:t>com Windows integrados ao MDOS.</a:t>
            </a:r>
            <a:endParaRPr lang="pt-BR" sz="3600" dirty="0"/>
          </a:p>
        </p:txBody>
      </p:sp>
    </p:spTree>
    <p:extLst>
      <p:ext uri="{BB962C8B-B14F-4D97-AF65-F5344CB8AC3E}">
        <p14:creationId xmlns:p14="http://schemas.microsoft.com/office/powerpoint/2010/main" val="236296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Benefícios</a:t>
            </a:r>
            <a:endParaRPr lang="pt-BR" dirty="0"/>
          </a:p>
        </p:txBody>
      </p:sp>
      <p:sp>
        <p:nvSpPr>
          <p:cNvPr id="3" name="Espaço Reservado para Conteúdo 2"/>
          <p:cNvSpPr>
            <a:spLocks noGrp="1"/>
          </p:cNvSpPr>
          <p:nvPr>
            <p:ph sz="half" idx="1"/>
          </p:nvPr>
        </p:nvSpPr>
        <p:spPr>
          <a:xfrm>
            <a:off x="457200" y="1412776"/>
            <a:ext cx="8219256" cy="4525963"/>
          </a:xfrm>
        </p:spPr>
        <p:txBody>
          <a:bodyPr/>
          <a:lstStyle/>
          <a:p>
            <a:pPr marL="457200" indent="-457200">
              <a:buFont typeface="+mj-lt"/>
              <a:buAutoNum type="arabicPeriod"/>
            </a:pPr>
            <a:r>
              <a:rPr lang="pt-BR" sz="2400" dirty="0" smtClean="0"/>
              <a:t>Automatização dos processos, em especial o de aplicação de chaves Windows na BIOS, atrelando o número de série a uma única chave Windows classificada por licença/equipamento;</a:t>
            </a:r>
          </a:p>
          <a:p>
            <a:pPr marL="457200" indent="-457200">
              <a:buFont typeface="+mj-lt"/>
              <a:buAutoNum type="arabicPeriod"/>
            </a:pPr>
            <a:r>
              <a:rPr lang="pt-BR" sz="2400" dirty="0" smtClean="0"/>
              <a:t>Ganho em produtividade ao diminuir processos manuais e suscetíveis a erros de operação;</a:t>
            </a:r>
          </a:p>
          <a:p>
            <a:pPr marL="457200" indent="-457200">
              <a:buFont typeface="+mj-lt"/>
              <a:buAutoNum type="arabicPeriod"/>
            </a:pPr>
            <a:r>
              <a:rPr lang="pt-BR" sz="2400" dirty="0" err="1" smtClean="0"/>
              <a:t>Deploy</a:t>
            </a:r>
            <a:r>
              <a:rPr lang="pt-BR" sz="2400" dirty="0" smtClean="0"/>
              <a:t> do Windows com versões mais atuais e compatíveis o MDOS conforme exigido pela Microsoft para seus parceiros;</a:t>
            </a:r>
          </a:p>
          <a:p>
            <a:pPr marL="457200" indent="-457200">
              <a:buFont typeface="+mj-lt"/>
              <a:buAutoNum type="arabicPeriod"/>
            </a:pPr>
            <a:r>
              <a:rPr lang="pt-BR" sz="2400" dirty="0" smtClean="0"/>
              <a:t>Suporte a computadores com UEFI em todo o processo;</a:t>
            </a:r>
          </a:p>
          <a:p>
            <a:pPr marL="457200" indent="-457200">
              <a:buFont typeface="+mj-lt"/>
              <a:buAutoNum type="arabicPeriod"/>
            </a:pPr>
            <a:r>
              <a:rPr lang="pt-BR" sz="2400" dirty="0" smtClean="0"/>
              <a:t>Gestão visual de todas as máquinas em processo;</a:t>
            </a:r>
          </a:p>
          <a:p>
            <a:pPr marL="457200" indent="-457200">
              <a:buFont typeface="+mj-lt"/>
              <a:buAutoNum type="arabicPeriod"/>
            </a:pPr>
            <a:r>
              <a:rPr lang="pt-BR" sz="2400" dirty="0" smtClean="0"/>
              <a:t>Posto final com execução automática do envio de </a:t>
            </a:r>
            <a:r>
              <a:rPr lang="pt-BR" sz="2400" dirty="0" err="1" smtClean="0"/>
              <a:t>hash</a:t>
            </a:r>
            <a:r>
              <a:rPr lang="pt-BR" sz="2400" dirty="0" smtClean="0"/>
              <a:t> e execução de processos de validação da instalação do Windows.</a:t>
            </a:r>
            <a:endParaRPr lang="pt-BR" sz="2400" dirty="0"/>
          </a:p>
        </p:txBody>
      </p:sp>
    </p:spTree>
    <p:extLst>
      <p:ext uri="{BB962C8B-B14F-4D97-AF65-F5344CB8AC3E}">
        <p14:creationId xmlns:p14="http://schemas.microsoft.com/office/powerpoint/2010/main" val="2955708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Produto</a:t>
            </a:r>
            <a:r>
              <a:rPr lang="en-US" dirty="0" smtClean="0"/>
              <a:t> – </a:t>
            </a:r>
            <a:r>
              <a:rPr lang="en-US" dirty="0" err="1" smtClean="0"/>
              <a:t>Opção</a:t>
            </a:r>
            <a:r>
              <a:rPr lang="en-US" dirty="0" smtClean="0"/>
              <a:t> 01</a:t>
            </a:r>
            <a:endParaRPr lang="pt-BR" dirty="0"/>
          </a:p>
        </p:txBody>
      </p:sp>
      <p:sp>
        <p:nvSpPr>
          <p:cNvPr id="3" name="Espaço Reservado para Conteúdo 2"/>
          <p:cNvSpPr>
            <a:spLocks noGrp="1"/>
          </p:cNvSpPr>
          <p:nvPr>
            <p:ph sz="half" idx="1"/>
          </p:nvPr>
        </p:nvSpPr>
        <p:spPr>
          <a:xfrm>
            <a:off x="457200" y="1412776"/>
            <a:ext cx="4618856" cy="4525963"/>
          </a:xfrm>
        </p:spPr>
        <p:txBody>
          <a:bodyPr/>
          <a:lstStyle/>
          <a:p>
            <a:r>
              <a:rPr lang="pt-BR" sz="2400" dirty="0" smtClean="0"/>
              <a:t>Atualização do sistema Dolly através do desenvolvimento de novos módulos para dar suporte ao UEFI e para aplicação de chaves Windows;</a:t>
            </a:r>
          </a:p>
          <a:p>
            <a:r>
              <a:rPr lang="pt-BR" sz="2400" dirty="0" smtClean="0"/>
              <a:t>Não contempla atualização de processos / funcionalidades  já em funcionamento e sem relação com o Windows;</a:t>
            </a:r>
          </a:p>
          <a:p>
            <a:endParaRPr lang="pt-BR" sz="2400" dirty="0" smtClean="0"/>
          </a:p>
          <a:p>
            <a:endParaRPr lang="pt-BR" sz="2400" dirty="0" smtClean="0"/>
          </a:p>
          <a:p>
            <a:endParaRPr lang="pt-BR" sz="2400" dirty="0"/>
          </a:p>
        </p:txBody>
      </p:sp>
      <p:graphicFrame>
        <p:nvGraphicFramePr>
          <p:cNvPr id="4" name="Diagrama 3"/>
          <p:cNvGraphicFramePr/>
          <p:nvPr>
            <p:extLst>
              <p:ext uri="{D42A27DB-BD31-4B8C-83A1-F6EECF244321}">
                <p14:modId xmlns:p14="http://schemas.microsoft.com/office/powerpoint/2010/main" val="3382410541"/>
              </p:ext>
            </p:extLst>
          </p:nvPr>
        </p:nvGraphicFramePr>
        <p:xfrm>
          <a:off x="4499992" y="1484784"/>
          <a:ext cx="4367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566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Produto</a:t>
            </a:r>
            <a:r>
              <a:rPr lang="en-US" dirty="0" smtClean="0"/>
              <a:t> – </a:t>
            </a:r>
            <a:r>
              <a:rPr lang="en-US" dirty="0" err="1" smtClean="0"/>
              <a:t>Opção</a:t>
            </a:r>
            <a:r>
              <a:rPr lang="en-US" dirty="0" smtClean="0"/>
              <a:t> 02</a:t>
            </a:r>
            <a:endParaRPr lang="pt-BR" dirty="0"/>
          </a:p>
        </p:txBody>
      </p:sp>
      <p:sp>
        <p:nvSpPr>
          <p:cNvPr id="3" name="Espaço Reservado para Conteúdo 2"/>
          <p:cNvSpPr>
            <a:spLocks noGrp="1"/>
          </p:cNvSpPr>
          <p:nvPr>
            <p:ph sz="half" idx="1"/>
          </p:nvPr>
        </p:nvSpPr>
        <p:spPr>
          <a:xfrm>
            <a:off x="457200" y="1412776"/>
            <a:ext cx="8363272" cy="4525963"/>
          </a:xfrm>
        </p:spPr>
        <p:txBody>
          <a:bodyPr/>
          <a:lstStyle/>
          <a:p>
            <a:pPr marL="0" indent="0" algn="just">
              <a:buNone/>
            </a:pPr>
            <a:r>
              <a:rPr lang="pt-BR" sz="3200" dirty="0" smtClean="0"/>
              <a:t>Desenvolvimento de um novo sistema de automatização da produção contemplando os processos: integração, </a:t>
            </a:r>
            <a:r>
              <a:rPr lang="pt-BR" sz="3200" dirty="0" err="1" smtClean="0"/>
              <a:t>burnin</a:t>
            </a:r>
            <a:r>
              <a:rPr lang="pt-BR" sz="3200" dirty="0" smtClean="0"/>
              <a:t>, </a:t>
            </a:r>
            <a:r>
              <a:rPr lang="pt-BR" sz="3200" dirty="0" err="1" smtClean="0"/>
              <a:t>runin</a:t>
            </a:r>
            <a:r>
              <a:rPr lang="pt-BR" sz="3200" dirty="0" smtClean="0"/>
              <a:t>, clonagem, ativação do </a:t>
            </a:r>
            <a:r>
              <a:rPr lang="pt-BR" sz="3200" dirty="0" err="1" smtClean="0"/>
              <a:t>windows</a:t>
            </a:r>
            <a:r>
              <a:rPr lang="pt-BR" sz="3200" dirty="0" smtClean="0"/>
              <a:t>, pós-testes, </a:t>
            </a:r>
            <a:r>
              <a:rPr lang="pt-BR" sz="3200" dirty="0" err="1" smtClean="0"/>
              <a:t>cockpit</a:t>
            </a:r>
            <a:r>
              <a:rPr lang="pt-BR" sz="3200" dirty="0" smtClean="0"/>
              <a:t>, </a:t>
            </a:r>
            <a:r>
              <a:rPr lang="pt-BR" sz="3200" dirty="0" err="1" smtClean="0"/>
              <a:t>runin</a:t>
            </a:r>
            <a:r>
              <a:rPr lang="pt-BR" sz="3200" dirty="0" smtClean="0"/>
              <a:t> virtual e backup de chaves </a:t>
            </a:r>
            <a:r>
              <a:rPr lang="pt-BR" sz="3200" dirty="0" err="1" smtClean="0"/>
              <a:t>windows</a:t>
            </a:r>
            <a:r>
              <a:rPr lang="pt-BR" sz="3200" dirty="0" smtClean="0"/>
              <a:t>. Com suporte a PCs em UEFI e BIOS (</a:t>
            </a:r>
            <a:r>
              <a:rPr lang="pt-BR" sz="3200" dirty="0" err="1" smtClean="0"/>
              <a:t>Legacy</a:t>
            </a:r>
            <a:r>
              <a:rPr lang="pt-BR" sz="3200" dirty="0" smtClean="0"/>
              <a:t>).</a:t>
            </a:r>
          </a:p>
          <a:p>
            <a:pPr marL="0" indent="0">
              <a:buNone/>
            </a:pPr>
            <a:endParaRPr lang="pt-BR" sz="3200" dirty="0" smtClean="0"/>
          </a:p>
          <a:p>
            <a:endParaRPr lang="pt-BR" sz="3200" dirty="0"/>
          </a:p>
        </p:txBody>
      </p:sp>
    </p:spTree>
    <p:extLst>
      <p:ext uri="{BB962C8B-B14F-4D97-AF65-F5344CB8AC3E}">
        <p14:creationId xmlns:p14="http://schemas.microsoft.com/office/powerpoint/2010/main" val="288042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Produto – Opção 02</a:t>
            </a:r>
            <a:endParaRPr lang="pt-BR" dirty="0"/>
          </a:p>
        </p:txBody>
      </p:sp>
      <p:graphicFrame>
        <p:nvGraphicFramePr>
          <p:cNvPr id="4" name="Diagrama 3"/>
          <p:cNvGraphicFramePr/>
          <p:nvPr>
            <p:extLst>
              <p:ext uri="{D42A27DB-BD31-4B8C-83A1-F6EECF244321}">
                <p14:modId xmlns:p14="http://schemas.microsoft.com/office/powerpoint/2010/main" val="823555278"/>
              </p:ext>
            </p:extLst>
          </p:nvPr>
        </p:nvGraphicFramePr>
        <p:xfrm>
          <a:off x="395536" y="1484784"/>
          <a:ext cx="84722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75593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TotalTime>
  <Words>728</Words>
  <Application>Microsoft Office PowerPoint</Application>
  <PresentationFormat>Apresentação na tela (4:3)</PresentationFormat>
  <Paragraphs>97</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Apresentação do PowerPoint</vt:lpstr>
      <vt:lpstr>Apresentação do PowerPoint</vt:lpstr>
      <vt:lpstr>Apresentação do PowerPoint</vt:lpstr>
      <vt:lpstr>Justificativa</vt:lpstr>
      <vt:lpstr>Objetivo</vt:lpstr>
      <vt:lpstr>Benefícios</vt:lpstr>
      <vt:lpstr>Produto – Opção 01</vt:lpstr>
      <vt:lpstr>Produto – Opção 02</vt:lpstr>
      <vt:lpstr>Produto – Opção 02</vt:lpstr>
      <vt:lpstr>Requisitos</vt:lpstr>
      <vt:lpstr>Premissas</vt:lpstr>
      <vt:lpstr>Riscos</vt:lpstr>
      <vt:lpstr>Restrições</vt:lpstr>
      <vt:lpstr>Prazo e orçamento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Radson</dc:creator>
  <cp:lastModifiedBy>Radson Santos</cp:lastModifiedBy>
  <cp:revision>130</cp:revision>
  <dcterms:created xsi:type="dcterms:W3CDTF">2015-04-14T12:12:47Z</dcterms:created>
  <dcterms:modified xsi:type="dcterms:W3CDTF">2017-10-16T13:46:12Z</dcterms:modified>
</cp:coreProperties>
</file>